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7"/>
  </p:notesMasterIdLst>
  <p:handoutMasterIdLst>
    <p:handoutMasterId r:id="rId28"/>
  </p:handoutMasterIdLst>
  <p:sldIdLst>
    <p:sldId id="302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8" userDrawn="1">
          <p15:clr>
            <a:srgbClr val="A4A3A4"/>
          </p15:clr>
        </p15:guide>
        <p15:guide id="3" pos="3940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  <p15:guide id="5" pos="7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C9B8"/>
    <a:srgbClr val="E9A576"/>
    <a:srgbClr val="DFE9E3"/>
    <a:srgbClr val="F7E7DD"/>
    <a:srgbClr val="A3C7D2"/>
    <a:srgbClr val="FAFAF9"/>
    <a:srgbClr val="DD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37"/>
    <p:restoredTop sz="77664"/>
  </p:normalViewPr>
  <p:slideViewPr>
    <p:cSldViewPr snapToGrid="0" showGuides="1">
      <p:cViewPr>
        <p:scale>
          <a:sx n="93" d="100"/>
          <a:sy n="93" d="100"/>
        </p:scale>
        <p:origin x="1902" y="-126"/>
      </p:cViewPr>
      <p:guideLst>
        <p:guide orient="horz" pos="1248"/>
        <p:guide pos="3940"/>
        <p:guide orient="horz" pos="2260"/>
        <p:guide pos="71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147" d="100"/>
          <a:sy n="147" d="100"/>
        </p:scale>
        <p:origin x="376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8E-D04C-8285-C4318585DF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8E-D04C-8285-C4318585DF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8E-D04C-8285-C4318585DF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4694143"/>
        <c:axId val="454702207"/>
      </c:barChart>
      <c:catAx>
        <c:axId val="4546941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702207"/>
        <c:crosses val="autoZero"/>
        <c:auto val="1"/>
        <c:lblAlgn val="ctr"/>
        <c:lblOffset val="100"/>
        <c:noMultiLvlLbl val="0"/>
      </c:catAx>
      <c:valAx>
        <c:axId val="4547022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694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svg"/><Relationship Id="rId1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1AF1F3-BBDB-5E42-B24C-46294932D8BE}" type="doc">
      <dgm:prSet loTypeId="urn:microsoft.com/office/officeart/2005/8/layout/vList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47D85D-588D-644F-B529-EB654F050FD8}">
      <dgm:prSet phldrT="[Text]" phldr="1"/>
      <dgm:spPr/>
      <dgm:t>
        <a:bodyPr/>
        <a:lstStyle/>
        <a:p>
          <a:endParaRPr lang="en-US"/>
        </a:p>
      </dgm:t>
    </dgm:pt>
    <dgm:pt modelId="{18DBBE46-90C0-D942-9B23-29B698CBE0C5}" type="parTrans" cxnId="{DD49997E-1F56-454D-A825-7EDE1FD898DA}">
      <dgm:prSet/>
      <dgm:spPr/>
      <dgm:t>
        <a:bodyPr/>
        <a:lstStyle/>
        <a:p>
          <a:endParaRPr lang="en-US"/>
        </a:p>
      </dgm:t>
    </dgm:pt>
    <dgm:pt modelId="{CC2380AC-FEA4-2C4B-BD5B-76A08481A646}" type="sibTrans" cxnId="{DD49997E-1F56-454D-A825-7EDE1FD898DA}">
      <dgm:prSet/>
      <dgm:spPr/>
      <dgm:t>
        <a:bodyPr/>
        <a:lstStyle/>
        <a:p>
          <a:endParaRPr lang="en-US"/>
        </a:p>
      </dgm:t>
    </dgm:pt>
    <dgm:pt modelId="{1A16C9E7-5E5B-EF4E-A780-35BBEE924E97}">
      <dgm:prSet phldrT="[Text]" phldr="1"/>
      <dgm:spPr/>
      <dgm:t>
        <a:bodyPr/>
        <a:lstStyle/>
        <a:p>
          <a:endParaRPr lang="en-US"/>
        </a:p>
      </dgm:t>
    </dgm:pt>
    <dgm:pt modelId="{04FE5A32-441B-FE42-B5CB-8882E40F1A6F}" type="parTrans" cxnId="{94324004-704F-6E40-B426-042410607A15}">
      <dgm:prSet/>
      <dgm:spPr/>
      <dgm:t>
        <a:bodyPr/>
        <a:lstStyle/>
        <a:p>
          <a:endParaRPr lang="en-US"/>
        </a:p>
      </dgm:t>
    </dgm:pt>
    <dgm:pt modelId="{5C5CF64C-6CDC-AB48-90CF-3BCCC2CF8CC7}" type="sibTrans" cxnId="{94324004-704F-6E40-B426-042410607A15}">
      <dgm:prSet/>
      <dgm:spPr/>
      <dgm:t>
        <a:bodyPr/>
        <a:lstStyle/>
        <a:p>
          <a:endParaRPr lang="en-US"/>
        </a:p>
      </dgm:t>
    </dgm:pt>
    <dgm:pt modelId="{D4DA9F05-667C-A942-BF05-DAE7BB957A30}">
      <dgm:prSet phldrT="[Text]" phldr="1"/>
      <dgm:spPr/>
      <dgm:t>
        <a:bodyPr/>
        <a:lstStyle/>
        <a:p>
          <a:endParaRPr lang="en-US"/>
        </a:p>
      </dgm:t>
    </dgm:pt>
    <dgm:pt modelId="{6CDFB9FB-8DA4-F444-A752-AC66936CD7EA}" type="parTrans" cxnId="{1CE34999-BFEE-3040-99C8-1627C6A93D78}">
      <dgm:prSet/>
      <dgm:spPr/>
      <dgm:t>
        <a:bodyPr/>
        <a:lstStyle/>
        <a:p>
          <a:endParaRPr lang="en-US"/>
        </a:p>
      </dgm:t>
    </dgm:pt>
    <dgm:pt modelId="{22665D7E-CA4D-5C44-B318-EB52C6BADCB4}" type="sibTrans" cxnId="{1CE34999-BFEE-3040-99C8-1627C6A93D78}">
      <dgm:prSet/>
      <dgm:spPr/>
      <dgm:t>
        <a:bodyPr/>
        <a:lstStyle/>
        <a:p>
          <a:endParaRPr lang="en-US"/>
        </a:p>
      </dgm:t>
    </dgm:pt>
    <dgm:pt modelId="{DB2E9140-4841-1549-8249-A7BBEC76D3F1}">
      <dgm:prSet phldrT="[Text]" phldr="1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9DD908A7-130D-DF4C-94FE-AF1E1280CB58}" type="parTrans" cxnId="{5C276A83-A7C1-2447-8B21-74348FD961ED}">
      <dgm:prSet/>
      <dgm:spPr/>
      <dgm:t>
        <a:bodyPr/>
        <a:lstStyle/>
        <a:p>
          <a:endParaRPr lang="en-US"/>
        </a:p>
      </dgm:t>
    </dgm:pt>
    <dgm:pt modelId="{8BA1F884-1CC7-4A49-AE23-D6FA702320EB}" type="sibTrans" cxnId="{5C276A83-A7C1-2447-8B21-74348FD961ED}">
      <dgm:prSet/>
      <dgm:spPr/>
      <dgm:t>
        <a:bodyPr/>
        <a:lstStyle/>
        <a:p>
          <a:endParaRPr lang="en-US"/>
        </a:p>
      </dgm:t>
    </dgm:pt>
    <dgm:pt modelId="{566862BE-7D98-734C-A295-604C086246AB}">
      <dgm:prSet phldrT="[Text]" phldr="1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1CF5C03A-C0F6-7640-B30E-B71A91A63F36}" type="parTrans" cxnId="{2027EB19-6D27-7A43-BEC4-DCD42E206817}">
      <dgm:prSet/>
      <dgm:spPr/>
      <dgm:t>
        <a:bodyPr/>
        <a:lstStyle/>
        <a:p>
          <a:endParaRPr lang="en-US"/>
        </a:p>
      </dgm:t>
    </dgm:pt>
    <dgm:pt modelId="{9DB5E8E0-AA77-9649-9B92-C28FA64FA363}" type="sibTrans" cxnId="{2027EB19-6D27-7A43-BEC4-DCD42E206817}">
      <dgm:prSet/>
      <dgm:spPr/>
      <dgm:t>
        <a:bodyPr/>
        <a:lstStyle/>
        <a:p>
          <a:endParaRPr lang="en-US"/>
        </a:p>
      </dgm:t>
    </dgm:pt>
    <dgm:pt modelId="{76943112-AB07-AD46-A673-588908F11F3F}">
      <dgm:prSet phldrT="[Text]" phldr="1"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1BBFBC51-8EBE-5448-A7A1-07B0E66EDBD8}" type="parTrans" cxnId="{64AEAE47-F00D-4B41-85E4-84EEFF1C19F3}">
      <dgm:prSet/>
      <dgm:spPr/>
      <dgm:t>
        <a:bodyPr/>
        <a:lstStyle/>
        <a:p>
          <a:endParaRPr lang="en-US"/>
        </a:p>
      </dgm:t>
    </dgm:pt>
    <dgm:pt modelId="{51E12149-9971-6840-AEC1-528E8A9E44A2}" type="sibTrans" cxnId="{64AEAE47-F00D-4B41-85E4-84EEFF1C19F3}">
      <dgm:prSet/>
      <dgm:spPr/>
      <dgm:t>
        <a:bodyPr/>
        <a:lstStyle/>
        <a:p>
          <a:endParaRPr lang="en-US"/>
        </a:p>
      </dgm:t>
    </dgm:pt>
    <dgm:pt modelId="{B525E1E0-DBF5-E84A-B96A-ADAE05CE0271}">
      <dgm:prSet phldrT="[Text]" phldr="1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EA9BBEBB-C2BF-D242-9D4C-AC9848FCDF95}" type="parTrans" cxnId="{4F781959-66E0-6C44-94C2-FC477E2DF831}">
      <dgm:prSet/>
      <dgm:spPr/>
      <dgm:t>
        <a:bodyPr/>
        <a:lstStyle/>
        <a:p>
          <a:endParaRPr lang="en-US"/>
        </a:p>
      </dgm:t>
    </dgm:pt>
    <dgm:pt modelId="{C5FD448D-319F-3048-98FC-0822020077EB}" type="sibTrans" cxnId="{4F781959-66E0-6C44-94C2-FC477E2DF831}">
      <dgm:prSet/>
      <dgm:spPr/>
      <dgm:t>
        <a:bodyPr/>
        <a:lstStyle/>
        <a:p>
          <a:endParaRPr lang="en-US"/>
        </a:p>
      </dgm:t>
    </dgm:pt>
    <dgm:pt modelId="{F64C252A-0023-2F4A-9F6E-CC8199901085}">
      <dgm:prSet phldrT="[Text]" phldr="1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B3C23A84-1D75-404C-A7C0-412AF7FF2D17}" type="parTrans" cxnId="{002ABF24-F322-0E44-9ABA-0AFABB4031B8}">
      <dgm:prSet/>
      <dgm:spPr/>
      <dgm:t>
        <a:bodyPr/>
        <a:lstStyle/>
        <a:p>
          <a:endParaRPr lang="en-US"/>
        </a:p>
      </dgm:t>
    </dgm:pt>
    <dgm:pt modelId="{CC0D0538-165B-E74D-9C17-2E549CEAAD8A}" type="sibTrans" cxnId="{002ABF24-F322-0E44-9ABA-0AFABB4031B8}">
      <dgm:prSet/>
      <dgm:spPr/>
      <dgm:t>
        <a:bodyPr/>
        <a:lstStyle/>
        <a:p>
          <a:endParaRPr lang="en-US"/>
        </a:p>
      </dgm:t>
    </dgm:pt>
    <dgm:pt modelId="{22304AC3-25AC-D146-A6BA-C2D25BB8804F}">
      <dgm:prSet phldrT="[Text]" phldr="1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8CDAB0C9-D74D-BD4D-8956-2A4EB0F90F4F}" type="parTrans" cxnId="{846E3742-C330-494D-B1E0-939703EF1A19}">
      <dgm:prSet/>
      <dgm:spPr/>
      <dgm:t>
        <a:bodyPr/>
        <a:lstStyle/>
        <a:p>
          <a:endParaRPr lang="en-US"/>
        </a:p>
      </dgm:t>
    </dgm:pt>
    <dgm:pt modelId="{0956F733-B117-DC46-87EA-DD44093E29DD}" type="sibTrans" cxnId="{846E3742-C330-494D-B1E0-939703EF1A19}">
      <dgm:prSet/>
      <dgm:spPr/>
      <dgm:t>
        <a:bodyPr/>
        <a:lstStyle/>
        <a:p>
          <a:endParaRPr lang="en-US"/>
        </a:p>
      </dgm:t>
    </dgm:pt>
    <dgm:pt modelId="{95240A01-4F9A-2849-A918-33D669FE7528}" type="pres">
      <dgm:prSet presAssocID="{B61AF1F3-BBDB-5E42-B24C-46294932D8BE}" presName="linear" presStyleCnt="0">
        <dgm:presLayoutVars>
          <dgm:dir/>
          <dgm:resizeHandles val="exact"/>
        </dgm:presLayoutVars>
      </dgm:prSet>
      <dgm:spPr/>
    </dgm:pt>
    <dgm:pt modelId="{4157ECCE-A74F-3D47-B433-B6671A71D2AB}" type="pres">
      <dgm:prSet presAssocID="{E647D85D-588D-644F-B529-EB654F050FD8}" presName="comp" presStyleCnt="0"/>
      <dgm:spPr/>
    </dgm:pt>
    <dgm:pt modelId="{6E17679C-989F-9545-AB1A-C985CCE7141F}" type="pres">
      <dgm:prSet presAssocID="{E647D85D-588D-644F-B529-EB654F050FD8}" presName="box" presStyleLbl="node1" presStyleIdx="0" presStyleCnt="3"/>
      <dgm:spPr/>
    </dgm:pt>
    <dgm:pt modelId="{C4596EA8-27FF-D345-80D5-D98EC3FE5789}" type="pres">
      <dgm:prSet presAssocID="{E647D85D-588D-644F-B529-EB654F050FD8}" presName="img" presStyleLbl="fgImgPlace1" presStyleIdx="0" presStyleCnt="3"/>
      <dgm:spPr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44000" b="-44000"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5942D174-99C1-E34B-A8AD-D86008FFD198}" type="pres">
      <dgm:prSet presAssocID="{E647D85D-588D-644F-B529-EB654F050FD8}" presName="text" presStyleLbl="node1" presStyleIdx="0" presStyleCnt="3">
        <dgm:presLayoutVars>
          <dgm:bulletEnabled val="1"/>
        </dgm:presLayoutVars>
      </dgm:prSet>
      <dgm:spPr/>
    </dgm:pt>
    <dgm:pt modelId="{B892F7C8-4A07-5046-8F8A-0A1BB332CD11}" type="pres">
      <dgm:prSet presAssocID="{CC2380AC-FEA4-2C4B-BD5B-76A08481A646}" presName="spacer" presStyleCnt="0"/>
      <dgm:spPr/>
    </dgm:pt>
    <dgm:pt modelId="{ADD5F51E-DB8B-764C-81F3-329E96E5DEC3}" type="pres">
      <dgm:prSet presAssocID="{DB2E9140-4841-1549-8249-A7BBEC76D3F1}" presName="comp" presStyleCnt="0"/>
      <dgm:spPr/>
    </dgm:pt>
    <dgm:pt modelId="{D83A5512-C71F-7F4F-B685-086C7BACAF68}" type="pres">
      <dgm:prSet presAssocID="{DB2E9140-4841-1549-8249-A7BBEC76D3F1}" presName="box" presStyleLbl="node1" presStyleIdx="1" presStyleCnt="3"/>
      <dgm:spPr/>
    </dgm:pt>
    <dgm:pt modelId="{74554FBA-E634-624D-983B-15E92B5D8876}" type="pres">
      <dgm:prSet presAssocID="{DB2E9140-4841-1549-8249-A7BBEC76D3F1}" presName="img" presStyleLbl="fgImgPlace1" presStyleIdx="1" presStyleCnt="3"/>
      <dgm:spPr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44000" b="-44000"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37CC780D-B6C3-6746-9FFD-53FC25BCAE6B}" type="pres">
      <dgm:prSet presAssocID="{DB2E9140-4841-1549-8249-A7BBEC76D3F1}" presName="text" presStyleLbl="node1" presStyleIdx="1" presStyleCnt="3">
        <dgm:presLayoutVars>
          <dgm:bulletEnabled val="1"/>
        </dgm:presLayoutVars>
      </dgm:prSet>
      <dgm:spPr/>
    </dgm:pt>
    <dgm:pt modelId="{813D926C-1EE7-5342-BAC7-68A5041C7A0D}" type="pres">
      <dgm:prSet presAssocID="{8BA1F884-1CC7-4A49-AE23-D6FA702320EB}" presName="spacer" presStyleCnt="0"/>
      <dgm:spPr/>
    </dgm:pt>
    <dgm:pt modelId="{CE405290-4311-5742-A079-17D20DDFA65B}" type="pres">
      <dgm:prSet presAssocID="{B525E1E0-DBF5-E84A-B96A-ADAE05CE0271}" presName="comp" presStyleCnt="0"/>
      <dgm:spPr/>
    </dgm:pt>
    <dgm:pt modelId="{55AA06FA-3EE6-E64B-A1E3-86C6F3BE563E}" type="pres">
      <dgm:prSet presAssocID="{B525E1E0-DBF5-E84A-B96A-ADAE05CE0271}" presName="box" presStyleLbl="node1" presStyleIdx="2" presStyleCnt="3"/>
      <dgm:spPr/>
    </dgm:pt>
    <dgm:pt modelId="{F77784F5-2556-5447-946B-7A179DDC3F07}" type="pres">
      <dgm:prSet presAssocID="{B525E1E0-DBF5-E84A-B96A-ADAE05CE0271}" presName="img" presStyleLbl="fgImgPlace1" presStyleIdx="2" presStyleCnt="3"/>
      <dgm:spPr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44000" b="-44000"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FF2AE8EC-6D44-AE40-83D5-2DDFB38FB3AD}" type="pres">
      <dgm:prSet presAssocID="{B525E1E0-DBF5-E84A-B96A-ADAE05CE0271}" presName="text" presStyleLbl="node1" presStyleIdx="2" presStyleCnt="3">
        <dgm:presLayoutVars>
          <dgm:bulletEnabled val="1"/>
        </dgm:presLayoutVars>
      </dgm:prSet>
      <dgm:spPr/>
    </dgm:pt>
  </dgm:ptLst>
  <dgm:cxnLst>
    <dgm:cxn modelId="{94324004-704F-6E40-B426-042410607A15}" srcId="{E647D85D-588D-644F-B529-EB654F050FD8}" destId="{1A16C9E7-5E5B-EF4E-A780-35BBEE924E97}" srcOrd="0" destOrd="0" parTransId="{04FE5A32-441B-FE42-B5CB-8882E40F1A6F}" sibTransId="{5C5CF64C-6CDC-AB48-90CF-3BCCC2CF8CC7}"/>
    <dgm:cxn modelId="{70383507-BC5E-F14C-8098-67606D8D7299}" type="presOf" srcId="{B525E1E0-DBF5-E84A-B96A-ADAE05CE0271}" destId="{55AA06FA-3EE6-E64B-A1E3-86C6F3BE563E}" srcOrd="0" destOrd="0" presId="urn:microsoft.com/office/officeart/2005/8/layout/vList4"/>
    <dgm:cxn modelId="{278CA311-5A46-A341-84D8-13C9A305FF98}" type="presOf" srcId="{E647D85D-588D-644F-B529-EB654F050FD8}" destId="{5942D174-99C1-E34B-A8AD-D86008FFD198}" srcOrd="1" destOrd="0" presId="urn:microsoft.com/office/officeart/2005/8/layout/vList4"/>
    <dgm:cxn modelId="{6B42F916-D3DF-BE40-AE3E-952891A876FF}" type="presOf" srcId="{B525E1E0-DBF5-E84A-B96A-ADAE05CE0271}" destId="{FF2AE8EC-6D44-AE40-83D5-2DDFB38FB3AD}" srcOrd="1" destOrd="0" presId="urn:microsoft.com/office/officeart/2005/8/layout/vList4"/>
    <dgm:cxn modelId="{2027EB19-6D27-7A43-BEC4-DCD42E206817}" srcId="{DB2E9140-4841-1549-8249-A7BBEC76D3F1}" destId="{566862BE-7D98-734C-A295-604C086246AB}" srcOrd="0" destOrd="0" parTransId="{1CF5C03A-C0F6-7640-B30E-B71A91A63F36}" sibTransId="{9DB5E8E0-AA77-9649-9B92-C28FA64FA363}"/>
    <dgm:cxn modelId="{A48E981C-1633-CA4C-AC8B-81AFE82DC6B4}" type="presOf" srcId="{566862BE-7D98-734C-A295-604C086246AB}" destId="{37CC780D-B6C3-6746-9FFD-53FC25BCAE6B}" srcOrd="1" destOrd="1" presId="urn:microsoft.com/office/officeart/2005/8/layout/vList4"/>
    <dgm:cxn modelId="{641F6B1E-ADC6-5946-B8C7-A814177EF142}" type="presOf" srcId="{22304AC3-25AC-D146-A6BA-C2D25BB8804F}" destId="{55AA06FA-3EE6-E64B-A1E3-86C6F3BE563E}" srcOrd="0" destOrd="2" presId="urn:microsoft.com/office/officeart/2005/8/layout/vList4"/>
    <dgm:cxn modelId="{46DE981F-4F4F-C745-94E4-D131EF99CA36}" type="presOf" srcId="{76943112-AB07-AD46-A673-588908F11F3F}" destId="{37CC780D-B6C3-6746-9FFD-53FC25BCAE6B}" srcOrd="1" destOrd="2" presId="urn:microsoft.com/office/officeart/2005/8/layout/vList4"/>
    <dgm:cxn modelId="{F04BB024-F076-1640-9FF7-6B89D44EC6B7}" type="presOf" srcId="{1A16C9E7-5E5B-EF4E-A780-35BBEE924E97}" destId="{5942D174-99C1-E34B-A8AD-D86008FFD198}" srcOrd="1" destOrd="1" presId="urn:microsoft.com/office/officeart/2005/8/layout/vList4"/>
    <dgm:cxn modelId="{002ABF24-F322-0E44-9ABA-0AFABB4031B8}" srcId="{B525E1E0-DBF5-E84A-B96A-ADAE05CE0271}" destId="{F64C252A-0023-2F4A-9F6E-CC8199901085}" srcOrd="0" destOrd="0" parTransId="{B3C23A84-1D75-404C-A7C0-412AF7FF2D17}" sibTransId="{CC0D0538-165B-E74D-9C17-2E549CEAAD8A}"/>
    <dgm:cxn modelId="{A404D22B-F7C0-0648-99DB-6A9BCD3AB936}" type="presOf" srcId="{E647D85D-588D-644F-B529-EB654F050FD8}" destId="{6E17679C-989F-9545-AB1A-C985CCE7141F}" srcOrd="0" destOrd="0" presId="urn:microsoft.com/office/officeart/2005/8/layout/vList4"/>
    <dgm:cxn modelId="{1C7E182C-78C9-5848-812B-641B15716F35}" type="presOf" srcId="{DB2E9140-4841-1549-8249-A7BBEC76D3F1}" destId="{D83A5512-C71F-7F4F-B685-086C7BACAF68}" srcOrd="0" destOrd="0" presId="urn:microsoft.com/office/officeart/2005/8/layout/vList4"/>
    <dgm:cxn modelId="{606DFF38-E340-2243-9C52-BA5E865A5BC0}" type="presOf" srcId="{566862BE-7D98-734C-A295-604C086246AB}" destId="{D83A5512-C71F-7F4F-B685-086C7BACAF68}" srcOrd="0" destOrd="1" presId="urn:microsoft.com/office/officeart/2005/8/layout/vList4"/>
    <dgm:cxn modelId="{A015C35F-185F-D748-8B48-8AAC0127731B}" type="presOf" srcId="{D4DA9F05-667C-A942-BF05-DAE7BB957A30}" destId="{5942D174-99C1-E34B-A8AD-D86008FFD198}" srcOrd="1" destOrd="2" presId="urn:microsoft.com/office/officeart/2005/8/layout/vList4"/>
    <dgm:cxn modelId="{846E3742-C330-494D-B1E0-939703EF1A19}" srcId="{B525E1E0-DBF5-E84A-B96A-ADAE05CE0271}" destId="{22304AC3-25AC-D146-A6BA-C2D25BB8804F}" srcOrd="1" destOrd="0" parTransId="{8CDAB0C9-D74D-BD4D-8956-2A4EB0F90F4F}" sibTransId="{0956F733-B117-DC46-87EA-DD44093E29DD}"/>
    <dgm:cxn modelId="{64AEAE47-F00D-4B41-85E4-84EEFF1C19F3}" srcId="{DB2E9140-4841-1549-8249-A7BBEC76D3F1}" destId="{76943112-AB07-AD46-A673-588908F11F3F}" srcOrd="1" destOrd="0" parTransId="{1BBFBC51-8EBE-5448-A7A1-07B0E66EDBD8}" sibTransId="{51E12149-9971-6840-AEC1-528E8A9E44A2}"/>
    <dgm:cxn modelId="{4378CF67-BA84-6E47-94AD-4F5075C084C4}" type="presOf" srcId="{D4DA9F05-667C-A942-BF05-DAE7BB957A30}" destId="{6E17679C-989F-9545-AB1A-C985CCE7141F}" srcOrd="0" destOrd="2" presId="urn:microsoft.com/office/officeart/2005/8/layout/vList4"/>
    <dgm:cxn modelId="{1E42CE6F-845F-6C45-8B6E-8ACABB0D96E9}" type="presOf" srcId="{B61AF1F3-BBDB-5E42-B24C-46294932D8BE}" destId="{95240A01-4F9A-2849-A918-33D669FE7528}" srcOrd="0" destOrd="0" presId="urn:microsoft.com/office/officeart/2005/8/layout/vList4"/>
    <dgm:cxn modelId="{4B6C1D50-8A35-7F46-A337-41A79D3F316D}" type="presOf" srcId="{22304AC3-25AC-D146-A6BA-C2D25BB8804F}" destId="{FF2AE8EC-6D44-AE40-83D5-2DDFB38FB3AD}" srcOrd="1" destOrd="2" presId="urn:microsoft.com/office/officeart/2005/8/layout/vList4"/>
    <dgm:cxn modelId="{67448E74-658A-2842-A3A7-080589C8E42D}" type="presOf" srcId="{1A16C9E7-5E5B-EF4E-A780-35BBEE924E97}" destId="{6E17679C-989F-9545-AB1A-C985CCE7141F}" srcOrd="0" destOrd="1" presId="urn:microsoft.com/office/officeart/2005/8/layout/vList4"/>
    <dgm:cxn modelId="{9C6CE057-E07F-3041-8336-533803B34FFF}" type="presOf" srcId="{F64C252A-0023-2F4A-9F6E-CC8199901085}" destId="{FF2AE8EC-6D44-AE40-83D5-2DDFB38FB3AD}" srcOrd="1" destOrd="1" presId="urn:microsoft.com/office/officeart/2005/8/layout/vList4"/>
    <dgm:cxn modelId="{4F781959-66E0-6C44-94C2-FC477E2DF831}" srcId="{B61AF1F3-BBDB-5E42-B24C-46294932D8BE}" destId="{B525E1E0-DBF5-E84A-B96A-ADAE05CE0271}" srcOrd="2" destOrd="0" parTransId="{EA9BBEBB-C2BF-D242-9D4C-AC9848FCDF95}" sibTransId="{C5FD448D-319F-3048-98FC-0822020077EB}"/>
    <dgm:cxn modelId="{DD49997E-1F56-454D-A825-7EDE1FD898DA}" srcId="{B61AF1F3-BBDB-5E42-B24C-46294932D8BE}" destId="{E647D85D-588D-644F-B529-EB654F050FD8}" srcOrd="0" destOrd="0" parTransId="{18DBBE46-90C0-D942-9B23-29B698CBE0C5}" sibTransId="{CC2380AC-FEA4-2C4B-BD5B-76A08481A646}"/>
    <dgm:cxn modelId="{5C276A83-A7C1-2447-8B21-74348FD961ED}" srcId="{B61AF1F3-BBDB-5E42-B24C-46294932D8BE}" destId="{DB2E9140-4841-1549-8249-A7BBEC76D3F1}" srcOrd="1" destOrd="0" parTransId="{9DD908A7-130D-DF4C-94FE-AF1E1280CB58}" sibTransId="{8BA1F884-1CC7-4A49-AE23-D6FA702320EB}"/>
    <dgm:cxn modelId="{D7E39892-E162-BC4F-8A30-530C87230DE6}" type="presOf" srcId="{76943112-AB07-AD46-A673-588908F11F3F}" destId="{D83A5512-C71F-7F4F-B685-086C7BACAF68}" srcOrd="0" destOrd="2" presId="urn:microsoft.com/office/officeart/2005/8/layout/vList4"/>
    <dgm:cxn modelId="{1CE34999-BFEE-3040-99C8-1627C6A93D78}" srcId="{E647D85D-588D-644F-B529-EB654F050FD8}" destId="{D4DA9F05-667C-A942-BF05-DAE7BB957A30}" srcOrd="1" destOrd="0" parTransId="{6CDFB9FB-8DA4-F444-A752-AC66936CD7EA}" sibTransId="{22665D7E-CA4D-5C44-B318-EB52C6BADCB4}"/>
    <dgm:cxn modelId="{C71F11DC-88E7-2D45-80A6-CF851E1D7DD8}" type="presOf" srcId="{DB2E9140-4841-1549-8249-A7BBEC76D3F1}" destId="{37CC780D-B6C3-6746-9FFD-53FC25BCAE6B}" srcOrd="1" destOrd="0" presId="urn:microsoft.com/office/officeart/2005/8/layout/vList4"/>
    <dgm:cxn modelId="{30629DE4-5B2F-4348-9D5A-B2FE385E6B08}" type="presOf" srcId="{F64C252A-0023-2F4A-9F6E-CC8199901085}" destId="{55AA06FA-3EE6-E64B-A1E3-86C6F3BE563E}" srcOrd="0" destOrd="1" presId="urn:microsoft.com/office/officeart/2005/8/layout/vList4"/>
    <dgm:cxn modelId="{EB17C406-FDA6-914D-A675-660538F998CC}" type="presParOf" srcId="{95240A01-4F9A-2849-A918-33D669FE7528}" destId="{4157ECCE-A74F-3D47-B433-B6671A71D2AB}" srcOrd="0" destOrd="0" presId="urn:microsoft.com/office/officeart/2005/8/layout/vList4"/>
    <dgm:cxn modelId="{10384C7E-1A81-F54B-8552-E32C5436A193}" type="presParOf" srcId="{4157ECCE-A74F-3D47-B433-B6671A71D2AB}" destId="{6E17679C-989F-9545-AB1A-C985CCE7141F}" srcOrd="0" destOrd="0" presId="urn:microsoft.com/office/officeart/2005/8/layout/vList4"/>
    <dgm:cxn modelId="{BA7EC549-EC18-1B42-8D8E-9C0A38592BBD}" type="presParOf" srcId="{4157ECCE-A74F-3D47-B433-B6671A71D2AB}" destId="{C4596EA8-27FF-D345-80D5-D98EC3FE5789}" srcOrd="1" destOrd="0" presId="urn:microsoft.com/office/officeart/2005/8/layout/vList4"/>
    <dgm:cxn modelId="{01BEB925-A757-1D45-B90D-7F3F68CFFB51}" type="presParOf" srcId="{4157ECCE-A74F-3D47-B433-B6671A71D2AB}" destId="{5942D174-99C1-E34B-A8AD-D86008FFD198}" srcOrd="2" destOrd="0" presId="urn:microsoft.com/office/officeart/2005/8/layout/vList4"/>
    <dgm:cxn modelId="{DBB72AEA-3E45-FA41-98CC-56178A8DB21E}" type="presParOf" srcId="{95240A01-4F9A-2849-A918-33D669FE7528}" destId="{B892F7C8-4A07-5046-8F8A-0A1BB332CD11}" srcOrd="1" destOrd="0" presId="urn:microsoft.com/office/officeart/2005/8/layout/vList4"/>
    <dgm:cxn modelId="{4CC0AB92-D9EF-5C40-B49F-9A09940CE477}" type="presParOf" srcId="{95240A01-4F9A-2849-A918-33D669FE7528}" destId="{ADD5F51E-DB8B-764C-81F3-329E96E5DEC3}" srcOrd="2" destOrd="0" presId="urn:microsoft.com/office/officeart/2005/8/layout/vList4"/>
    <dgm:cxn modelId="{C33DB8EB-902A-D54B-BD4E-E0F346EDF392}" type="presParOf" srcId="{ADD5F51E-DB8B-764C-81F3-329E96E5DEC3}" destId="{D83A5512-C71F-7F4F-B685-086C7BACAF68}" srcOrd="0" destOrd="0" presId="urn:microsoft.com/office/officeart/2005/8/layout/vList4"/>
    <dgm:cxn modelId="{06F9DAC0-6605-8648-A6BA-B4F9828CDA49}" type="presParOf" srcId="{ADD5F51E-DB8B-764C-81F3-329E96E5DEC3}" destId="{74554FBA-E634-624D-983B-15E92B5D8876}" srcOrd="1" destOrd="0" presId="urn:microsoft.com/office/officeart/2005/8/layout/vList4"/>
    <dgm:cxn modelId="{7FE4773E-2BB1-9B4C-88BD-4A36DE92EDCC}" type="presParOf" srcId="{ADD5F51E-DB8B-764C-81F3-329E96E5DEC3}" destId="{37CC780D-B6C3-6746-9FFD-53FC25BCAE6B}" srcOrd="2" destOrd="0" presId="urn:microsoft.com/office/officeart/2005/8/layout/vList4"/>
    <dgm:cxn modelId="{41961755-E43C-1947-9E46-D049DBC3F81B}" type="presParOf" srcId="{95240A01-4F9A-2849-A918-33D669FE7528}" destId="{813D926C-1EE7-5342-BAC7-68A5041C7A0D}" srcOrd="3" destOrd="0" presId="urn:microsoft.com/office/officeart/2005/8/layout/vList4"/>
    <dgm:cxn modelId="{C6E10695-666F-0B42-AAA5-DDB88DEA5916}" type="presParOf" srcId="{95240A01-4F9A-2849-A918-33D669FE7528}" destId="{CE405290-4311-5742-A079-17D20DDFA65B}" srcOrd="4" destOrd="0" presId="urn:microsoft.com/office/officeart/2005/8/layout/vList4"/>
    <dgm:cxn modelId="{843CC108-903E-494C-8056-33243CE3F5CA}" type="presParOf" srcId="{CE405290-4311-5742-A079-17D20DDFA65B}" destId="{55AA06FA-3EE6-E64B-A1E3-86C6F3BE563E}" srcOrd="0" destOrd="0" presId="urn:microsoft.com/office/officeart/2005/8/layout/vList4"/>
    <dgm:cxn modelId="{C31602D0-54D7-4A45-B8FA-537920FF3199}" type="presParOf" srcId="{CE405290-4311-5742-A079-17D20DDFA65B}" destId="{F77784F5-2556-5447-946B-7A179DDC3F07}" srcOrd="1" destOrd="0" presId="urn:microsoft.com/office/officeart/2005/8/layout/vList4"/>
    <dgm:cxn modelId="{A2904DA5-C8D0-C94F-96E7-C00B48A4729D}" type="presParOf" srcId="{CE405290-4311-5742-A079-17D20DDFA65B}" destId="{FF2AE8EC-6D44-AE40-83D5-2DDFB38FB3A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EB187D-D8D3-6F4A-BCEC-2D585622879C}" type="doc">
      <dgm:prSet loTypeId="urn:microsoft.com/office/officeart/2005/8/layout/ven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238CA87-FFAC-ED4F-B5DE-18D9E143CF6C}">
      <dgm:prSet phldrT="[Text]" phldr="1" custT="1"/>
      <dgm:spPr/>
      <dgm:t>
        <a:bodyPr/>
        <a:lstStyle/>
        <a:p>
          <a:endParaRPr lang="en-US" sz="3600" dirty="0"/>
        </a:p>
      </dgm:t>
    </dgm:pt>
    <dgm:pt modelId="{7CCB1684-62E9-4B42-8C90-E4EA71429B81}" type="parTrans" cxnId="{1D00C693-BA7F-1643-B593-5D3EE15B3A30}">
      <dgm:prSet/>
      <dgm:spPr/>
      <dgm:t>
        <a:bodyPr/>
        <a:lstStyle/>
        <a:p>
          <a:endParaRPr lang="en-US"/>
        </a:p>
      </dgm:t>
    </dgm:pt>
    <dgm:pt modelId="{241A5249-F5D6-2749-A928-7B14883BBF60}" type="sibTrans" cxnId="{1D00C693-BA7F-1643-B593-5D3EE15B3A30}">
      <dgm:prSet/>
      <dgm:spPr/>
      <dgm:t>
        <a:bodyPr/>
        <a:lstStyle/>
        <a:p>
          <a:endParaRPr lang="en-US"/>
        </a:p>
      </dgm:t>
    </dgm:pt>
    <dgm:pt modelId="{D5CEF271-47CA-D442-B9FC-61CB35344912}">
      <dgm:prSet phldrT="[Text]" phldr="1" custT="1"/>
      <dgm:spPr>
        <a:solidFill>
          <a:schemeClr val="accent2">
            <a:alpha val="50000"/>
          </a:schemeClr>
        </a:solidFill>
      </dgm:spPr>
      <dgm:t>
        <a:bodyPr/>
        <a:lstStyle/>
        <a:p>
          <a:endParaRPr lang="en-US" sz="3600" dirty="0"/>
        </a:p>
      </dgm:t>
    </dgm:pt>
    <dgm:pt modelId="{50490155-B7B3-EC4C-8B88-AC608962C95A}" type="parTrans" cxnId="{50A8DEB9-F1B4-0345-B263-48B73065D1C1}">
      <dgm:prSet/>
      <dgm:spPr/>
      <dgm:t>
        <a:bodyPr/>
        <a:lstStyle/>
        <a:p>
          <a:endParaRPr lang="en-US"/>
        </a:p>
      </dgm:t>
    </dgm:pt>
    <dgm:pt modelId="{195ACF50-856E-9244-9632-419A589413FD}" type="sibTrans" cxnId="{50A8DEB9-F1B4-0345-B263-48B73065D1C1}">
      <dgm:prSet/>
      <dgm:spPr/>
      <dgm:t>
        <a:bodyPr/>
        <a:lstStyle/>
        <a:p>
          <a:endParaRPr lang="en-US"/>
        </a:p>
      </dgm:t>
    </dgm:pt>
    <dgm:pt modelId="{D157EE40-6431-7B4F-BA31-72A5CFCD9BCA}">
      <dgm:prSet phldrT="[Text]" phldr="1" custT="1"/>
      <dgm:spPr>
        <a:solidFill>
          <a:schemeClr val="accent3">
            <a:alpha val="50000"/>
          </a:schemeClr>
        </a:solidFill>
      </dgm:spPr>
      <dgm:t>
        <a:bodyPr/>
        <a:lstStyle/>
        <a:p>
          <a:endParaRPr lang="en-US" sz="3600" dirty="0"/>
        </a:p>
      </dgm:t>
    </dgm:pt>
    <dgm:pt modelId="{6A03ADBE-7A95-D444-AC1A-B39D30466266}" type="parTrans" cxnId="{1FBAD55E-4206-274E-9D42-7DCC05550D59}">
      <dgm:prSet/>
      <dgm:spPr/>
      <dgm:t>
        <a:bodyPr/>
        <a:lstStyle/>
        <a:p>
          <a:endParaRPr lang="en-US"/>
        </a:p>
      </dgm:t>
    </dgm:pt>
    <dgm:pt modelId="{4CC3E355-12DA-B841-B327-32BA52D48A66}" type="sibTrans" cxnId="{1FBAD55E-4206-274E-9D42-7DCC05550D59}">
      <dgm:prSet/>
      <dgm:spPr/>
      <dgm:t>
        <a:bodyPr/>
        <a:lstStyle/>
        <a:p>
          <a:endParaRPr lang="en-US"/>
        </a:p>
      </dgm:t>
    </dgm:pt>
    <dgm:pt modelId="{B0C452E9-AF1B-CC45-BD31-589923B16137}">
      <dgm:prSet phldrT="[Text]" phldr="1" custT="1"/>
      <dgm:spPr>
        <a:solidFill>
          <a:schemeClr val="bg1">
            <a:lumMod val="75000"/>
            <a:alpha val="50000"/>
          </a:schemeClr>
        </a:solidFill>
      </dgm:spPr>
      <dgm:t>
        <a:bodyPr/>
        <a:lstStyle/>
        <a:p>
          <a:endParaRPr lang="en-US" sz="3600" dirty="0"/>
        </a:p>
      </dgm:t>
    </dgm:pt>
    <dgm:pt modelId="{55574AB4-8847-F149-B5D7-3FA51E9D995B}" type="parTrans" cxnId="{E335ECDB-CAEF-2F40-8D2E-49672DC169CE}">
      <dgm:prSet/>
      <dgm:spPr/>
      <dgm:t>
        <a:bodyPr/>
        <a:lstStyle/>
        <a:p>
          <a:endParaRPr lang="en-US"/>
        </a:p>
      </dgm:t>
    </dgm:pt>
    <dgm:pt modelId="{6AB91C53-DF7D-664E-A5D9-E6F8A9381348}" type="sibTrans" cxnId="{E335ECDB-CAEF-2F40-8D2E-49672DC169CE}">
      <dgm:prSet/>
      <dgm:spPr/>
      <dgm:t>
        <a:bodyPr/>
        <a:lstStyle/>
        <a:p>
          <a:endParaRPr lang="en-US"/>
        </a:p>
      </dgm:t>
    </dgm:pt>
    <dgm:pt modelId="{C6CD8979-CC2C-C940-87EA-38B2DD36571D}" type="pres">
      <dgm:prSet presAssocID="{B8EB187D-D8D3-6F4A-BCEC-2D585622879C}" presName="Name0" presStyleCnt="0">
        <dgm:presLayoutVars>
          <dgm:dir/>
          <dgm:resizeHandles val="exact"/>
        </dgm:presLayoutVars>
      </dgm:prSet>
      <dgm:spPr/>
    </dgm:pt>
    <dgm:pt modelId="{B0F8C66A-5637-D045-9493-3AEFF37FA170}" type="pres">
      <dgm:prSet presAssocID="{B238CA87-FFAC-ED4F-B5DE-18D9E143CF6C}" presName="Name5" presStyleLbl="vennNode1" presStyleIdx="0" presStyleCnt="4">
        <dgm:presLayoutVars>
          <dgm:bulletEnabled val="1"/>
        </dgm:presLayoutVars>
      </dgm:prSet>
      <dgm:spPr/>
    </dgm:pt>
    <dgm:pt modelId="{24321C35-34F7-4F4D-9450-F8E7612A10C4}" type="pres">
      <dgm:prSet presAssocID="{241A5249-F5D6-2749-A928-7B14883BBF60}" presName="space" presStyleCnt="0"/>
      <dgm:spPr/>
    </dgm:pt>
    <dgm:pt modelId="{73A38309-0072-EB46-A161-48F924051802}" type="pres">
      <dgm:prSet presAssocID="{D5CEF271-47CA-D442-B9FC-61CB35344912}" presName="Name5" presStyleLbl="vennNode1" presStyleIdx="1" presStyleCnt="4">
        <dgm:presLayoutVars>
          <dgm:bulletEnabled val="1"/>
        </dgm:presLayoutVars>
      </dgm:prSet>
      <dgm:spPr/>
    </dgm:pt>
    <dgm:pt modelId="{CE9138C1-EA07-3648-964A-2F662A7E6AF2}" type="pres">
      <dgm:prSet presAssocID="{195ACF50-856E-9244-9632-419A589413FD}" presName="space" presStyleCnt="0"/>
      <dgm:spPr/>
    </dgm:pt>
    <dgm:pt modelId="{5195307A-DCC6-7D4C-9537-BADAA3457523}" type="pres">
      <dgm:prSet presAssocID="{D157EE40-6431-7B4F-BA31-72A5CFCD9BCA}" presName="Name5" presStyleLbl="vennNode1" presStyleIdx="2" presStyleCnt="4">
        <dgm:presLayoutVars>
          <dgm:bulletEnabled val="1"/>
        </dgm:presLayoutVars>
      </dgm:prSet>
      <dgm:spPr/>
    </dgm:pt>
    <dgm:pt modelId="{27C43015-AADB-4243-BE41-8FF9A3242E7E}" type="pres">
      <dgm:prSet presAssocID="{4CC3E355-12DA-B841-B327-32BA52D48A66}" presName="space" presStyleCnt="0"/>
      <dgm:spPr/>
    </dgm:pt>
    <dgm:pt modelId="{91F32ACB-3D43-8C4B-BF96-715F4FD82E68}" type="pres">
      <dgm:prSet presAssocID="{B0C452E9-AF1B-CC45-BD31-589923B16137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1FBAD55E-4206-274E-9D42-7DCC05550D59}" srcId="{B8EB187D-D8D3-6F4A-BCEC-2D585622879C}" destId="{D157EE40-6431-7B4F-BA31-72A5CFCD9BCA}" srcOrd="2" destOrd="0" parTransId="{6A03ADBE-7A95-D444-AC1A-B39D30466266}" sibTransId="{4CC3E355-12DA-B841-B327-32BA52D48A66}"/>
    <dgm:cxn modelId="{F6DE958B-3A45-944C-9F8B-F962D79445D8}" type="presOf" srcId="{B0C452E9-AF1B-CC45-BD31-589923B16137}" destId="{91F32ACB-3D43-8C4B-BF96-715F4FD82E68}" srcOrd="0" destOrd="0" presId="urn:microsoft.com/office/officeart/2005/8/layout/venn3"/>
    <dgm:cxn modelId="{1D00C693-BA7F-1643-B593-5D3EE15B3A30}" srcId="{B8EB187D-D8D3-6F4A-BCEC-2D585622879C}" destId="{B238CA87-FFAC-ED4F-B5DE-18D9E143CF6C}" srcOrd="0" destOrd="0" parTransId="{7CCB1684-62E9-4B42-8C90-E4EA71429B81}" sibTransId="{241A5249-F5D6-2749-A928-7B14883BBF60}"/>
    <dgm:cxn modelId="{4056BCA4-125C-354A-8AD3-E303BE43508D}" type="presOf" srcId="{B238CA87-FFAC-ED4F-B5DE-18D9E143CF6C}" destId="{B0F8C66A-5637-D045-9493-3AEFF37FA170}" srcOrd="0" destOrd="0" presId="urn:microsoft.com/office/officeart/2005/8/layout/venn3"/>
    <dgm:cxn modelId="{50A8DEB9-F1B4-0345-B263-48B73065D1C1}" srcId="{B8EB187D-D8D3-6F4A-BCEC-2D585622879C}" destId="{D5CEF271-47CA-D442-B9FC-61CB35344912}" srcOrd="1" destOrd="0" parTransId="{50490155-B7B3-EC4C-8B88-AC608962C95A}" sibTransId="{195ACF50-856E-9244-9632-419A589413FD}"/>
    <dgm:cxn modelId="{E335ECDB-CAEF-2F40-8D2E-49672DC169CE}" srcId="{B8EB187D-D8D3-6F4A-BCEC-2D585622879C}" destId="{B0C452E9-AF1B-CC45-BD31-589923B16137}" srcOrd="3" destOrd="0" parTransId="{55574AB4-8847-F149-B5D7-3FA51E9D995B}" sibTransId="{6AB91C53-DF7D-664E-A5D9-E6F8A9381348}"/>
    <dgm:cxn modelId="{E4DA2DDC-3994-9C42-A5DB-A72DD9FB7646}" type="presOf" srcId="{B8EB187D-D8D3-6F4A-BCEC-2D585622879C}" destId="{C6CD8979-CC2C-C940-87EA-38B2DD36571D}" srcOrd="0" destOrd="0" presId="urn:microsoft.com/office/officeart/2005/8/layout/venn3"/>
    <dgm:cxn modelId="{DABDCDDC-CDEB-C24D-B4F8-4631C4C43202}" type="presOf" srcId="{D5CEF271-47CA-D442-B9FC-61CB35344912}" destId="{73A38309-0072-EB46-A161-48F924051802}" srcOrd="0" destOrd="0" presId="urn:microsoft.com/office/officeart/2005/8/layout/venn3"/>
    <dgm:cxn modelId="{1A4D00E5-9931-E342-B3BF-3000EAB884EB}" type="presOf" srcId="{D157EE40-6431-7B4F-BA31-72A5CFCD9BCA}" destId="{5195307A-DCC6-7D4C-9537-BADAA3457523}" srcOrd="0" destOrd="0" presId="urn:microsoft.com/office/officeart/2005/8/layout/venn3"/>
    <dgm:cxn modelId="{F021F91B-F087-EC43-AAC4-881E2441EFB2}" type="presParOf" srcId="{C6CD8979-CC2C-C940-87EA-38B2DD36571D}" destId="{B0F8C66A-5637-D045-9493-3AEFF37FA170}" srcOrd="0" destOrd="0" presId="urn:microsoft.com/office/officeart/2005/8/layout/venn3"/>
    <dgm:cxn modelId="{16368A4C-EFFF-3D43-9B3B-9DB0C3AD2F1B}" type="presParOf" srcId="{C6CD8979-CC2C-C940-87EA-38B2DD36571D}" destId="{24321C35-34F7-4F4D-9450-F8E7612A10C4}" srcOrd="1" destOrd="0" presId="urn:microsoft.com/office/officeart/2005/8/layout/venn3"/>
    <dgm:cxn modelId="{D0297304-F4C3-2C44-B510-8B3BF462A003}" type="presParOf" srcId="{C6CD8979-CC2C-C940-87EA-38B2DD36571D}" destId="{73A38309-0072-EB46-A161-48F924051802}" srcOrd="2" destOrd="0" presId="urn:microsoft.com/office/officeart/2005/8/layout/venn3"/>
    <dgm:cxn modelId="{9A14ECB2-89C9-2549-BE85-1F08714B58C4}" type="presParOf" srcId="{C6CD8979-CC2C-C940-87EA-38B2DD36571D}" destId="{CE9138C1-EA07-3648-964A-2F662A7E6AF2}" srcOrd="3" destOrd="0" presId="urn:microsoft.com/office/officeart/2005/8/layout/venn3"/>
    <dgm:cxn modelId="{27455360-9B71-8F45-9FAB-DBC466329A99}" type="presParOf" srcId="{C6CD8979-CC2C-C940-87EA-38B2DD36571D}" destId="{5195307A-DCC6-7D4C-9537-BADAA3457523}" srcOrd="4" destOrd="0" presId="urn:microsoft.com/office/officeart/2005/8/layout/venn3"/>
    <dgm:cxn modelId="{3AB1701F-F1D5-2D4F-A10D-60B85E9F7170}" type="presParOf" srcId="{C6CD8979-CC2C-C940-87EA-38B2DD36571D}" destId="{27C43015-AADB-4243-BE41-8FF9A3242E7E}" srcOrd="5" destOrd="0" presId="urn:microsoft.com/office/officeart/2005/8/layout/venn3"/>
    <dgm:cxn modelId="{545D0D4A-BC77-9141-997C-EAE67EA655C2}" type="presParOf" srcId="{C6CD8979-CC2C-C940-87EA-38B2DD36571D}" destId="{91F32ACB-3D43-8C4B-BF96-715F4FD82E6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4722AD-F651-164B-9C3C-3B98EFB392B7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65092276-108C-3F45-992C-B26507A1970D}">
      <dgm:prSet phldrT="[Text]" phldr="1" custT="1"/>
      <dgm:spPr/>
      <dgm:t>
        <a:bodyPr/>
        <a:lstStyle/>
        <a:p>
          <a:endParaRPr lang="en-US" sz="3600" dirty="0"/>
        </a:p>
      </dgm:t>
    </dgm:pt>
    <dgm:pt modelId="{C1A3C4B4-486E-6547-A9E3-6C2F61D7AF34}" type="parTrans" cxnId="{096E3C55-6E39-8147-8550-367E6DB095A2}">
      <dgm:prSet/>
      <dgm:spPr/>
      <dgm:t>
        <a:bodyPr/>
        <a:lstStyle/>
        <a:p>
          <a:endParaRPr lang="en-US"/>
        </a:p>
      </dgm:t>
    </dgm:pt>
    <dgm:pt modelId="{38F8F79E-0EFF-2C48-93A6-E2DBFC0B29BA}" type="sibTrans" cxnId="{096E3C55-6E39-8147-8550-367E6DB095A2}">
      <dgm:prSet/>
      <dgm:spPr/>
      <dgm:t>
        <a:bodyPr/>
        <a:lstStyle/>
        <a:p>
          <a:endParaRPr lang="en-US"/>
        </a:p>
      </dgm:t>
    </dgm:pt>
    <dgm:pt modelId="{B5D09893-92F9-1845-8B06-844D50C4844F}">
      <dgm:prSet phldrT="[Text]" phldr="1" custT="1"/>
      <dgm:spPr>
        <a:solidFill>
          <a:schemeClr val="accent2"/>
        </a:solidFill>
      </dgm:spPr>
      <dgm:t>
        <a:bodyPr/>
        <a:lstStyle/>
        <a:p>
          <a:endParaRPr lang="en-US" sz="3600" dirty="0"/>
        </a:p>
      </dgm:t>
    </dgm:pt>
    <dgm:pt modelId="{96978F01-D22E-4F43-821D-316C1FDE60F5}" type="parTrans" cxnId="{D205ED9A-2771-4D42-890D-0CED80A9A4BA}">
      <dgm:prSet/>
      <dgm:spPr/>
      <dgm:t>
        <a:bodyPr/>
        <a:lstStyle/>
        <a:p>
          <a:endParaRPr lang="en-US"/>
        </a:p>
      </dgm:t>
    </dgm:pt>
    <dgm:pt modelId="{F4BD4B39-22F7-E443-B950-FF567CBAB763}" type="sibTrans" cxnId="{D205ED9A-2771-4D42-890D-0CED80A9A4BA}">
      <dgm:prSet/>
      <dgm:spPr/>
      <dgm:t>
        <a:bodyPr/>
        <a:lstStyle/>
        <a:p>
          <a:endParaRPr lang="en-US"/>
        </a:p>
      </dgm:t>
    </dgm:pt>
    <dgm:pt modelId="{41805520-2CB0-7549-BA2B-898D7D9A65EA}">
      <dgm:prSet phldrT="[Text]" phldr="1" custT="1"/>
      <dgm:spPr>
        <a:solidFill>
          <a:schemeClr val="accent3"/>
        </a:solidFill>
      </dgm:spPr>
      <dgm:t>
        <a:bodyPr/>
        <a:lstStyle/>
        <a:p>
          <a:endParaRPr lang="en-US" sz="3600" dirty="0"/>
        </a:p>
      </dgm:t>
    </dgm:pt>
    <dgm:pt modelId="{5F0FD78C-4BF8-854E-939D-88810D045A3C}" type="parTrans" cxnId="{A499EDEC-4253-BC4D-927B-F7B2E1EA65D9}">
      <dgm:prSet/>
      <dgm:spPr/>
      <dgm:t>
        <a:bodyPr/>
        <a:lstStyle/>
        <a:p>
          <a:endParaRPr lang="en-US"/>
        </a:p>
      </dgm:t>
    </dgm:pt>
    <dgm:pt modelId="{19BC140F-C974-B843-BC70-3336E7C92BE8}" type="sibTrans" cxnId="{A499EDEC-4253-BC4D-927B-F7B2E1EA65D9}">
      <dgm:prSet/>
      <dgm:spPr/>
      <dgm:t>
        <a:bodyPr/>
        <a:lstStyle/>
        <a:p>
          <a:endParaRPr lang="en-US"/>
        </a:p>
      </dgm:t>
    </dgm:pt>
    <dgm:pt modelId="{81A2E5B8-6CD7-9D47-8D7D-F8393D2B0CED}" type="pres">
      <dgm:prSet presAssocID="{9A4722AD-F651-164B-9C3C-3B98EFB392B7}" presName="Name0" presStyleCnt="0">
        <dgm:presLayoutVars>
          <dgm:dir/>
          <dgm:animLvl val="lvl"/>
          <dgm:resizeHandles val="exact"/>
        </dgm:presLayoutVars>
      </dgm:prSet>
      <dgm:spPr/>
    </dgm:pt>
    <dgm:pt modelId="{99984320-37F9-1A48-A078-CA10BB424778}" type="pres">
      <dgm:prSet presAssocID="{65092276-108C-3F45-992C-B26507A1970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D93F17F-3897-6547-B7AB-8832A3D7FB2D}" type="pres">
      <dgm:prSet presAssocID="{38F8F79E-0EFF-2C48-93A6-E2DBFC0B29BA}" presName="parTxOnlySpace" presStyleCnt="0"/>
      <dgm:spPr/>
    </dgm:pt>
    <dgm:pt modelId="{C9639528-278A-524E-8F0F-37D7D607DB89}" type="pres">
      <dgm:prSet presAssocID="{B5D09893-92F9-1845-8B06-844D50C4844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8DDE702-3091-7949-86ED-658E4B3EDAD9}" type="pres">
      <dgm:prSet presAssocID="{F4BD4B39-22F7-E443-B950-FF567CBAB763}" presName="parTxOnlySpace" presStyleCnt="0"/>
      <dgm:spPr/>
    </dgm:pt>
    <dgm:pt modelId="{C410BBCF-42D7-1B4C-BCFD-716C4946F376}" type="pres">
      <dgm:prSet presAssocID="{41805520-2CB0-7549-BA2B-898D7D9A65E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CF78774B-2EE4-AF4C-878D-140ACBAABD84}" type="presOf" srcId="{9A4722AD-F651-164B-9C3C-3B98EFB392B7}" destId="{81A2E5B8-6CD7-9D47-8D7D-F8393D2B0CED}" srcOrd="0" destOrd="0" presId="urn:microsoft.com/office/officeart/2005/8/layout/chevron1"/>
    <dgm:cxn modelId="{096E3C55-6E39-8147-8550-367E6DB095A2}" srcId="{9A4722AD-F651-164B-9C3C-3B98EFB392B7}" destId="{65092276-108C-3F45-992C-B26507A1970D}" srcOrd="0" destOrd="0" parTransId="{C1A3C4B4-486E-6547-A9E3-6C2F61D7AF34}" sibTransId="{38F8F79E-0EFF-2C48-93A6-E2DBFC0B29BA}"/>
    <dgm:cxn modelId="{D205ED9A-2771-4D42-890D-0CED80A9A4BA}" srcId="{9A4722AD-F651-164B-9C3C-3B98EFB392B7}" destId="{B5D09893-92F9-1845-8B06-844D50C4844F}" srcOrd="1" destOrd="0" parTransId="{96978F01-D22E-4F43-821D-316C1FDE60F5}" sibTransId="{F4BD4B39-22F7-E443-B950-FF567CBAB763}"/>
    <dgm:cxn modelId="{8DE71FA5-4963-E94E-A217-2B9BF3D119F1}" type="presOf" srcId="{B5D09893-92F9-1845-8B06-844D50C4844F}" destId="{C9639528-278A-524E-8F0F-37D7D607DB89}" srcOrd="0" destOrd="0" presId="urn:microsoft.com/office/officeart/2005/8/layout/chevron1"/>
    <dgm:cxn modelId="{D3AA3DC9-77C1-3B4F-A4A6-F431D67A5423}" type="presOf" srcId="{41805520-2CB0-7549-BA2B-898D7D9A65EA}" destId="{C410BBCF-42D7-1B4C-BCFD-716C4946F376}" srcOrd="0" destOrd="0" presId="urn:microsoft.com/office/officeart/2005/8/layout/chevron1"/>
    <dgm:cxn modelId="{D45B4CE1-0213-A444-8DA5-E30130F4555F}" type="presOf" srcId="{65092276-108C-3F45-992C-B26507A1970D}" destId="{99984320-37F9-1A48-A078-CA10BB424778}" srcOrd="0" destOrd="0" presId="urn:microsoft.com/office/officeart/2005/8/layout/chevron1"/>
    <dgm:cxn modelId="{A499EDEC-4253-BC4D-927B-F7B2E1EA65D9}" srcId="{9A4722AD-F651-164B-9C3C-3B98EFB392B7}" destId="{41805520-2CB0-7549-BA2B-898D7D9A65EA}" srcOrd="2" destOrd="0" parTransId="{5F0FD78C-4BF8-854E-939D-88810D045A3C}" sibTransId="{19BC140F-C974-B843-BC70-3336E7C92BE8}"/>
    <dgm:cxn modelId="{0EA9C2D9-213D-DB4B-AF5A-0509FC19DB64}" type="presParOf" srcId="{81A2E5B8-6CD7-9D47-8D7D-F8393D2B0CED}" destId="{99984320-37F9-1A48-A078-CA10BB424778}" srcOrd="0" destOrd="0" presId="urn:microsoft.com/office/officeart/2005/8/layout/chevron1"/>
    <dgm:cxn modelId="{6B36BBC6-7F91-E344-9631-CF9681F4951A}" type="presParOf" srcId="{81A2E5B8-6CD7-9D47-8D7D-F8393D2B0CED}" destId="{DD93F17F-3897-6547-B7AB-8832A3D7FB2D}" srcOrd="1" destOrd="0" presId="urn:microsoft.com/office/officeart/2005/8/layout/chevron1"/>
    <dgm:cxn modelId="{6BADA019-54D9-8143-9D35-653F6F3C26FC}" type="presParOf" srcId="{81A2E5B8-6CD7-9D47-8D7D-F8393D2B0CED}" destId="{C9639528-278A-524E-8F0F-37D7D607DB89}" srcOrd="2" destOrd="0" presId="urn:microsoft.com/office/officeart/2005/8/layout/chevron1"/>
    <dgm:cxn modelId="{E4AAEF61-1363-E341-B416-890A11004060}" type="presParOf" srcId="{81A2E5B8-6CD7-9D47-8D7D-F8393D2B0CED}" destId="{08DDE702-3091-7949-86ED-658E4B3EDAD9}" srcOrd="3" destOrd="0" presId="urn:microsoft.com/office/officeart/2005/8/layout/chevron1"/>
    <dgm:cxn modelId="{10EACFF5-476E-B041-A93C-21FC77C37E15}" type="presParOf" srcId="{81A2E5B8-6CD7-9D47-8D7D-F8393D2B0CED}" destId="{C410BBCF-42D7-1B4C-BCFD-716C4946F37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7679C-989F-9545-AB1A-C985CCE7141F}">
      <dsp:nvSpPr>
        <dsp:cNvPr id="0" name=""/>
        <dsp:cNvSpPr/>
      </dsp:nvSpPr>
      <dsp:spPr>
        <a:xfrm>
          <a:off x="0" y="0"/>
          <a:ext cx="10950575" cy="14580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335916" y="0"/>
        <a:ext cx="8614658" cy="1458019"/>
      </dsp:txXfrm>
    </dsp:sp>
    <dsp:sp modelId="{C4596EA8-27FF-D345-80D5-D98EC3FE5789}">
      <dsp:nvSpPr>
        <dsp:cNvPr id="0" name=""/>
        <dsp:cNvSpPr/>
      </dsp:nvSpPr>
      <dsp:spPr>
        <a:xfrm>
          <a:off x="145801" y="145801"/>
          <a:ext cx="2190115" cy="11664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44000" b="-4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3A5512-C71F-7F4F-B685-086C7BACAF68}">
      <dsp:nvSpPr>
        <dsp:cNvPr id="0" name=""/>
        <dsp:cNvSpPr/>
      </dsp:nvSpPr>
      <dsp:spPr>
        <a:xfrm>
          <a:off x="0" y="1603821"/>
          <a:ext cx="10950575" cy="1458019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335916" y="1603821"/>
        <a:ext cx="8614658" cy="1458019"/>
      </dsp:txXfrm>
    </dsp:sp>
    <dsp:sp modelId="{74554FBA-E634-624D-983B-15E92B5D8876}">
      <dsp:nvSpPr>
        <dsp:cNvPr id="0" name=""/>
        <dsp:cNvSpPr/>
      </dsp:nvSpPr>
      <dsp:spPr>
        <a:xfrm>
          <a:off x="145801" y="1749623"/>
          <a:ext cx="2190115" cy="11664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44000" b="-4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AA06FA-3EE6-E64B-A1E3-86C6F3BE563E}">
      <dsp:nvSpPr>
        <dsp:cNvPr id="0" name=""/>
        <dsp:cNvSpPr/>
      </dsp:nvSpPr>
      <dsp:spPr>
        <a:xfrm>
          <a:off x="0" y="3207643"/>
          <a:ext cx="10950575" cy="1458019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300" kern="1200"/>
        </a:p>
      </dsp:txBody>
      <dsp:txXfrm>
        <a:off x="2335916" y="3207643"/>
        <a:ext cx="8614658" cy="1458019"/>
      </dsp:txXfrm>
    </dsp:sp>
    <dsp:sp modelId="{F77784F5-2556-5447-946B-7A179DDC3F07}">
      <dsp:nvSpPr>
        <dsp:cNvPr id="0" name=""/>
        <dsp:cNvSpPr/>
      </dsp:nvSpPr>
      <dsp:spPr>
        <a:xfrm>
          <a:off x="145801" y="3353445"/>
          <a:ext cx="2190115" cy="116641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 t="-44000" b="-4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8C66A-5637-D045-9493-3AEFF37FA170}">
      <dsp:nvSpPr>
        <dsp:cNvPr id="0" name=""/>
        <dsp:cNvSpPr/>
      </dsp:nvSpPr>
      <dsp:spPr>
        <a:xfrm>
          <a:off x="3218" y="660879"/>
          <a:ext cx="3229602" cy="322960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736" tIns="45720" rIns="177736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476182" y="1133843"/>
        <a:ext cx="2283674" cy="2283674"/>
      </dsp:txXfrm>
    </dsp:sp>
    <dsp:sp modelId="{73A38309-0072-EB46-A161-48F924051802}">
      <dsp:nvSpPr>
        <dsp:cNvPr id="0" name=""/>
        <dsp:cNvSpPr/>
      </dsp:nvSpPr>
      <dsp:spPr>
        <a:xfrm>
          <a:off x="2586901" y="660879"/>
          <a:ext cx="3229602" cy="3229602"/>
        </a:xfrm>
        <a:prstGeom prst="ellipse">
          <a:avLst/>
        </a:prstGeom>
        <a:solidFill>
          <a:schemeClr val="accent2">
            <a:alpha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736" tIns="45720" rIns="177736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3059865" y="1133843"/>
        <a:ext cx="2283674" cy="2283674"/>
      </dsp:txXfrm>
    </dsp:sp>
    <dsp:sp modelId="{5195307A-DCC6-7D4C-9537-BADAA3457523}">
      <dsp:nvSpPr>
        <dsp:cNvPr id="0" name=""/>
        <dsp:cNvSpPr/>
      </dsp:nvSpPr>
      <dsp:spPr>
        <a:xfrm>
          <a:off x="5170583" y="660879"/>
          <a:ext cx="3229602" cy="3229602"/>
        </a:xfrm>
        <a:prstGeom prst="ellipse">
          <a:avLst/>
        </a:prstGeom>
        <a:solidFill>
          <a:schemeClr val="accent3">
            <a:alpha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736" tIns="45720" rIns="177736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5643547" y="1133843"/>
        <a:ext cx="2283674" cy="2283674"/>
      </dsp:txXfrm>
    </dsp:sp>
    <dsp:sp modelId="{91F32ACB-3D43-8C4B-BF96-715F4FD82E68}">
      <dsp:nvSpPr>
        <dsp:cNvPr id="0" name=""/>
        <dsp:cNvSpPr/>
      </dsp:nvSpPr>
      <dsp:spPr>
        <a:xfrm>
          <a:off x="7754265" y="660879"/>
          <a:ext cx="3229602" cy="3229602"/>
        </a:xfrm>
        <a:prstGeom prst="ellipse">
          <a:avLst/>
        </a:prstGeom>
        <a:solidFill>
          <a:schemeClr val="bg1">
            <a:lumMod val="75000"/>
            <a:alpha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736" tIns="45720" rIns="177736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27229" y="1133843"/>
        <a:ext cx="2283674" cy="22836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84320-37F9-1A48-A078-CA10BB424778}">
      <dsp:nvSpPr>
        <dsp:cNvPr id="0" name=""/>
        <dsp:cNvSpPr/>
      </dsp:nvSpPr>
      <dsp:spPr>
        <a:xfrm>
          <a:off x="3208" y="1081284"/>
          <a:ext cx="3908628" cy="15634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784934" y="1081284"/>
        <a:ext cx="2345177" cy="1563451"/>
      </dsp:txXfrm>
    </dsp:sp>
    <dsp:sp modelId="{C9639528-278A-524E-8F0F-37D7D607DB89}">
      <dsp:nvSpPr>
        <dsp:cNvPr id="0" name=""/>
        <dsp:cNvSpPr/>
      </dsp:nvSpPr>
      <dsp:spPr>
        <a:xfrm>
          <a:off x="3520973" y="1081284"/>
          <a:ext cx="3908628" cy="1563451"/>
        </a:xfrm>
        <a:prstGeom prst="chevron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4302699" y="1081284"/>
        <a:ext cx="2345177" cy="1563451"/>
      </dsp:txXfrm>
    </dsp:sp>
    <dsp:sp modelId="{C410BBCF-42D7-1B4C-BCFD-716C4946F376}">
      <dsp:nvSpPr>
        <dsp:cNvPr id="0" name=""/>
        <dsp:cNvSpPr/>
      </dsp:nvSpPr>
      <dsp:spPr>
        <a:xfrm>
          <a:off x="7038738" y="1081284"/>
          <a:ext cx="3908628" cy="1563451"/>
        </a:xfrm>
        <a:prstGeom prst="chevron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018" tIns="48006" rIns="48006" bIns="48006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7820464" y="1081284"/>
        <a:ext cx="2345177" cy="1563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1D02FD-AC36-A09E-53C2-E24EC0ADE3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DC32A8-A7AE-E62B-336A-36F0F1B694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8EF071-72E6-3146-ADEF-71CA03023A65}" type="datetimeFigureOut">
              <a:rPr lang="en-US"/>
              <a:pPr>
                <a:defRPr/>
              </a:pPr>
              <a:t>4/27/2026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6C040-0F4C-2B56-94F0-FA7ED5BE3F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722EB-77E7-4BE4-2BBF-1175EAC804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A161D1E-D473-5540-9AF8-3B6C641F0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7306429-5247-CC90-AFF6-D0A85A9CF2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6BDBED-1A65-D70B-9A63-54DD53B242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6F2D32-D184-7549-8495-F801605B7CFD}" type="datetimeFigureOut">
              <a:rPr lang="en-US"/>
              <a:pPr>
                <a:defRPr/>
              </a:pPr>
              <a:t>4/27/2026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E807F23-5E29-EEE1-6AE6-1CFA53454A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2FA1BEF-BF46-3A49-1DCB-630EB83AA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78D1D-3B3F-A789-2AC5-54F6D457E3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10E62-C7FA-7C72-0671-0ADCEFCC2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6EE6E69-6719-3D44-961D-57C726339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Title Slide Option 1. </a:t>
            </a:r>
          </a:p>
          <a:p>
            <a:r>
              <a:rPr lang="en-US" dirty="0"/>
              <a:t>Use only sections you need. </a:t>
            </a:r>
          </a:p>
          <a:p>
            <a:r>
              <a:rPr lang="en-US" dirty="0"/>
              <a:t>Picture placeholders can be used for logos.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94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left color block is a great place for a quote or short line of text you want to emphasize.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17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left color block is a great place for a quote or short line of text you want to emphasize.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09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smart art example. Fill colors can be changed, if selected from theme colors.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69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smart art example. Fill colors can be changed, if selected from theme colors.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16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bar chart example. Fill colors can be changed, if selected from theme colors.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40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smart art example. </a:t>
            </a:r>
            <a:r>
              <a:rPr lang="en-US"/>
              <a:t>Fill colors can be changed, if selected from theme colors.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225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="1" dirty="0"/>
              <a:t>This is Title Slide Option 2. </a:t>
            </a:r>
          </a:p>
          <a:p>
            <a:r>
              <a:rPr lang="en-US" sz="1600" dirty="0"/>
              <a:t>Use only sections you need. </a:t>
            </a:r>
          </a:p>
          <a:p>
            <a:r>
              <a:rPr lang="en-US" sz="1600" dirty="0"/>
              <a:t>Picture placeholders can be used for logos.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89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Section Divider.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720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Section Divider in blue.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83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Section Divider in orange.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7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Section Divider in sage with a place to include your logo(s).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109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Section Divider in blue with a place to include your logo(s).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51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Section Divider in orange with a place to include your logo(s).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13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left color block is a great place for a quote or short line of text you want to emphasize.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EE6E69-6719-3D44-961D-57C72633985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96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0EB674-552E-6DD1-BCE9-DB73A95992F5}"/>
              </a:ext>
            </a:extLst>
          </p:cNvPr>
          <p:cNvSpPr/>
          <p:nvPr userDrawn="1"/>
        </p:nvSpPr>
        <p:spPr>
          <a:xfrm>
            <a:off x="0" y="4763"/>
            <a:ext cx="1485900" cy="6858000"/>
          </a:xfrm>
          <a:prstGeom prst="rect">
            <a:avLst/>
          </a:prstGeom>
          <a:solidFill>
            <a:srgbClr val="ADC9B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CA7C518-F2E1-59CC-D9A9-13186B52BA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65943" y="2201068"/>
            <a:ext cx="2311400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B73387A-76D7-24AA-E920-BB735387D7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6"/>
          <a:stretch>
            <a:fillRect/>
          </a:stretch>
        </p:blipFill>
        <p:spPr bwMode="auto">
          <a:xfrm>
            <a:off x="0" y="3933825"/>
            <a:ext cx="4881563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8200" y="1514475"/>
            <a:ext cx="9588500" cy="1409700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2108199" y="2406014"/>
            <a:ext cx="9588499" cy="822961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800" i="1">
                <a:solidFill>
                  <a:schemeClr val="bg1"/>
                </a:solidFill>
              </a:defRPr>
            </a:lvl1pPr>
            <a:lvl2pPr marL="341313" indent="0">
              <a:buNone/>
              <a:defRPr>
                <a:solidFill>
                  <a:schemeClr val="tx2"/>
                </a:solidFill>
              </a:defRPr>
            </a:lvl2pPr>
            <a:lvl3pPr marL="682625" indent="0">
              <a:buNone/>
              <a:defRPr>
                <a:solidFill>
                  <a:schemeClr val="tx2"/>
                </a:solidFill>
              </a:defRPr>
            </a:lvl3pPr>
            <a:lvl4pPr marL="1016000" indent="0">
              <a:buNone/>
              <a:defRPr>
                <a:solidFill>
                  <a:schemeClr val="tx2"/>
                </a:solidFill>
              </a:defRPr>
            </a:lvl4pPr>
            <a:lvl5pPr marL="1373188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nline Image Placeholder 7"/>
          <p:cNvSpPr>
            <a:spLocks noGrp="1"/>
          </p:cNvSpPr>
          <p:nvPr>
            <p:ph type="clipArt" sz="quarter" idx="14"/>
          </p:nvPr>
        </p:nvSpPr>
        <p:spPr>
          <a:xfrm>
            <a:off x="8949082" y="5321145"/>
            <a:ext cx="2747616" cy="92725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US" noProof="0" dirty="0"/>
          </a:p>
        </p:txBody>
      </p:sp>
      <p:sp>
        <p:nvSpPr>
          <p:cNvPr id="9" name="Online Image Placeholder 7"/>
          <p:cNvSpPr>
            <a:spLocks noGrp="1"/>
          </p:cNvSpPr>
          <p:nvPr>
            <p:ph type="clipArt" sz="quarter" idx="15"/>
          </p:nvPr>
        </p:nvSpPr>
        <p:spPr>
          <a:xfrm>
            <a:off x="5654702" y="5321145"/>
            <a:ext cx="2747616" cy="92725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US" noProof="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5661025" y="3429000"/>
            <a:ext cx="6035675" cy="1676400"/>
          </a:xfr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333F48"/>
                </a:solidFill>
              </a:defRPr>
            </a:lvl1pPr>
            <a:lvl2pPr>
              <a:buNone/>
              <a:defRPr>
                <a:solidFill>
                  <a:srgbClr val="333F48"/>
                </a:solidFill>
              </a:defRPr>
            </a:lvl2pPr>
            <a:lvl3pPr>
              <a:buNone/>
              <a:defRPr>
                <a:solidFill>
                  <a:srgbClr val="333F48"/>
                </a:solidFill>
              </a:defRPr>
            </a:lvl3pPr>
            <a:lvl4pPr>
              <a:buNone/>
              <a:defRPr>
                <a:solidFill>
                  <a:srgbClr val="333F48"/>
                </a:solidFill>
              </a:defRPr>
            </a:lvl4pPr>
            <a:lvl5pPr>
              <a:buNone/>
              <a:defRPr>
                <a:solidFill>
                  <a:srgbClr val="333F48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1">
            <a:extLst>
              <a:ext uri="{FF2B5EF4-FFF2-40B4-BE49-F238E27FC236}">
                <a16:creationId xmlns:a16="http://schemas.microsoft.com/office/drawing/2014/main" id="{3DCBD704-25DA-48F4-2BD6-13161EFF7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32430" y="6308725"/>
            <a:ext cx="45309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911923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 Block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77B7168-8C36-7477-F59C-A68718F11264}"/>
              </a:ext>
            </a:extLst>
          </p:cNvPr>
          <p:cNvSpPr/>
          <p:nvPr userDrawn="1"/>
        </p:nvSpPr>
        <p:spPr>
          <a:xfrm rot="5400000">
            <a:off x="-298450" y="298450"/>
            <a:ext cx="6858000" cy="6261100"/>
          </a:xfrm>
          <a:custGeom>
            <a:avLst/>
            <a:gdLst>
              <a:gd name="connsiteX0" fmla="*/ 0 w 6857999"/>
              <a:gd name="connsiteY0" fmla="*/ 4696177 h 4696177"/>
              <a:gd name="connsiteX1" fmla="*/ 0 w 6857999"/>
              <a:gd name="connsiteY1" fmla="*/ 124178 h 4696177"/>
              <a:gd name="connsiteX2" fmla="*/ 3267318 w 6857999"/>
              <a:gd name="connsiteY2" fmla="*/ 124178 h 4696177"/>
              <a:gd name="connsiteX3" fmla="*/ 3429000 w 6857999"/>
              <a:gd name="connsiteY3" fmla="*/ 0 h 4696177"/>
              <a:gd name="connsiteX4" fmla="*/ 3590681 w 6857999"/>
              <a:gd name="connsiteY4" fmla="*/ 124178 h 4696177"/>
              <a:gd name="connsiteX5" fmla="*/ 6857999 w 6857999"/>
              <a:gd name="connsiteY5" fmla="*/ 124178 h 4696177"/>
              <a:gd name="connsiteX6" fmla="*/ 6857999 w 6857999"/>
              <a:gd name="connsiteY6" fmla="*/ 4696177 h 469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7999" h="4696177">
                <a:moveTo>
                  <a:pt x="0" y="4696177"/>
                </a:moveTo>
                <a:lnTo>
                  <a:pt x="0" y="124178"/>
                </a:lnTo>
                <a:lnTo>
                  <a:pt x="3267318" y="124178"/>
                </a:lnTo>
                <a:lnTo>
                  <a:pt x="3429000" y="0"/>
                </a:lnTo>
                <a:lnTo>
                  <a:pt x="3590681" y="124178"/>
                </a:lnTo>
                <a:lnTo>
                  <a:pt x="6857999" y="124178"/>
                </a:lnTo>
                <a:lnTo>
                  <a:pt x="6857999" y="4696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800" y="711924"/>
            <a:ext cx="4967095" cy="149507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687800" y="1984247"/>
            <a:ext cx="4964937" cy="3959351"/>
          </a:xfrm>
        </p:spPr>
        <p:txBody>
          <a:bodyPr/>
          <a:lstStyle>
            <a:lvl1pPr>
              <a:lnSpc>
                <a:spcPct val="85000"/>
              </a:lnSpc>
              <a:spcBef>
                <a:spcPts val="1200"/>
              </a:spcBef>
              <a:defRPr/>
            </a:lvl1pPr>
            <a:lvl2pPr>
              <a:lnSpc>
                <a:spcPct val="85000"/>
              </a:lnSpc>
              <a:spcBef>
                <a:spcPts val="1200"/>
              </a:spcBef>
              <a:defRPr/>
            </a:lvl2pPr>
            <a:lvl3pPr>
              <a:lnSpc>
                <a:spcPct val="85000"/>
              </a:lnSpc>
              <a:spcBef>
                <a:spcPts val="12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00100" y="770562"/>
            <a:ext cx="4496295" cy="5002917"/>
          </a:xfrm>
        </p:spPr>
        <p:txBody>
          <a:bodyPr tIns="45720" anchor="ctr">
            <a:normAutofit/>
          </a:bodyPr>
          <a:lstStyle>
            <a:lvl1pPr>
              <a:buClrTx/>
              <a:buNone/>
              <a:defRPr sz="4400">
                <a:solidFill>
                  <a:schemeClr val="tx1"/>
                </a:solidFill>
              </a:defRPr>
            </a:lvl1pPr>
            <a:lvl2pPr>
              <a:buClrTx/>
              <a:buNone/>
              <a:defRPr sz="2400">
                <a:solidFill>
                  <a:schemeClr val="accent2"/>
                </a:solidFill>
              </a:defRPr>
            </a:lvl2pPr>
            <a:lvl3pPr>
              <a:buClrTx/>
              <a:buNone/>
              <a:defRPr sz="2400">
                <a:solidFill>
                  <a:schemeClr val="accent2"/>
                </a:solidFill>
              </a:defRPr>
            </a:lvl3pPr>
            <a:lvl4pPr>
              <a:buClrTx/>
              <a:buNone/>
              <a:defRPr sz="2400">
                <a:solidFill>
                  <a:schemeClr val="accent2"/>
                </a:solidFill>
              </a:defRPr>
            </a:lvl4pPr>
            <a:lvl5pPr>
              <a:buClrTx/>
              <a:buNone/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DD11C5-C08C-A215-4981-87D24F8E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37B0163-13D3-E801-B2CE-4F7499C1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2459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or Block (oran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77B7168-8C36-7477-F59C-A68718F11264}"/>
              </a:ext>
            </a:extLst>
          </p:cNvPr>
          <p:cNvSpPr/>
          <p:nvPr userDrawn="1"/>
        </p:nvSpPr>
        <p:spPr>
          <a:xfrm rot="5400000">
            <a:off x="-298450" y="298450"/>
            <a:ext cx="6858000" cy="6261100"/>
          </a:xfrm>
          <a:custGeom>
            <a:avLst/>
            <a:gdLst>
              <a:gd name="connsiteX0" fmla="*/ 0 w 6857999"/>
              <a:gd name="connsiteY0" fmla="*/ 4696177 h 4696177"/>
              <a:gd name="connsiteX1" fmla="*/ 0 w 6857999"/>
              <a:gd name="connsiteY1" fmla="*/ 124178 h 4696177"/>
              <a:gd name="connsiteX2" fmla="*/ 3267318 w 6857999"/>
              <a:gd name="connsiteY2" fmla="*/ 124178 h 4696177"/>
              <a:gd name="connsiteX3" fmla="*/ 3429000 w 6857999"/>
              <a:gd name="connsiteY3" fmla="*/ 0 h 4696177"/>
              <a:gd name="connsiteX4" fmla="*/ 3590681 w 6857999"/>
              <a:gd name="connsiteY4" fmla="*/ 124178 h 4696177"/>
              <a:gd name="connsiteX5" fmla="*/ 6857999 w 6857999"/>
              <a:gd name="connsiteY5" fmla="*/ 124178 h 4696177"/>
              <a:gd name="connsiteX6" fmla="*/ 6857999 w 6857999"/>
              <a:gd name="connsiteY6" fmla="*/ 4696177 h 469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7999" h="4696177">
                <a:moveTo>
                  <a:pt x="0" y="4696177"/>
                </a:moveTo>
                <a:lnTo>
                  <a:pt x="0" y="124178"/>
                </a:lnTo>
                <a:lnTo>
                  <a:pt x="3267318" y="124178"/>
                </a:lnTo>
                <a:lnTo>
                  <a:pt x="3429000" y="0"/>
                </a:lnTo>
                <a:lnTo>
                  <a:pt x="3590681" y="124178"/>
                </a:lnTo>
                <a:lnTo>
                  <a:pt x="6857999" y="124178"/>
                </a:lnTo>
                <a:lnTo>
                  <a:pt x="6857999" y="4696177"/>
                </a:lnTo>
                <a:close/>
              </a:path>
            </a:pathLst>
          </a:custGeom>
          <a:solidFill>
            <a:srgbClr val="E9A5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800" y="711924"/>
            <a:ext cx="4967095" cy="149507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689958" y="1916870"/>
            <a:ext cx="4964937" cy="3959351"/>
          </a:xfrm>
        </p:spPr>
        <p:txBody>
          <a:bodyPr lIns="0" tIns="0" rIns="0"/>
          <a:lstStyle>
            <a:lvl1pPr>
              <a:lnSpc>
                <a:spcPct val="85000"/>
              </a:lnSpc>
              <a:spcBef>
                <a:spcPts val="1200"/>
              </a:spcBef>
              <a:defRPr/>
            </a:lvl1pPr>
            <a:lvl2pPr>
              <a:lnSpc>
                <a:spcPct val="85000"/>
              </a:lnSpc>
              <a:spcBef>
                <a:spcPts val="1200"/>
              </a:spcBef>
              <a:defRPr/>
            </a:lvl2pPr>
            <a:lvl3pPr>
              <a:lnSpc>
                <a:spcPct val="85000"/>
              </a:lnSpc>
              <a:spcBef>
                <a:spcPts val="12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00100" y="770562"/>
            <a:ext cx="4496295" cy="5002917"/>
          </a:xfrm>
        </p:spPr>
        <p:txBody>
          <a:bodyPr lIns="0" tIns="0" rIns="0" bIns="0" anchor="ctr">
            <a:normAutofit/>
          </a:bodyPr>
          <a:lstStyle>
            <a:lvl1pPr>
              <a:buClrTx/>
              <a:buNone/>
              <a:defRPr sz="4400">
                <a:solidFill>
                  <a:schemeClr val="tx1"/>
                </a:solidFill>
              </a:defRPr>
            </a:lvl1pPr>
            <a:lvl2pPr>
              <a:buClrTx/>
              <a:buNone/>
              <a:defRPr sz="2400">
                <a:solidFill>
                  <a:schemeClr val="accent2"/>
                </a:solidFill>
              </a:defRPr>
            </a:lvl2pPr>
            <a:lvl3pPr>
              <a:buClrTx/>
              <a:buNone/>
              <a:defRPr sz="2400">
                <a:solidFill>
                  <a:schemeClr val="accent2"/>
                </a:solidFill>
              </a:defRPr>
            </a:lvl3pPr>
            <a:lvl4pPr>
              <a:buClrTx/>
              <a:buNone/>
              <a:defRPr sz="2400">
                <a:solidFill>
                  <a:schemeClr val="accent2"/>
                </a:solidFill>
              </a:defRPr>
            </a:lvl4pPr>
            <a:lvl5pPr>
              <a:buClrTx/>
              <a:buNone/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DD11C5-C08C-A215-4981-87D24F8E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37B0163-13D3-E801-B2CE-4F7499C1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04165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027" y="710267"/>
            <a:ext cx="10951943" cy="1783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028" y="1588168"/>
            <a:ext cx="10951944" cy="4664505"/>
          </a:xfrm>
        </p:spPr>
        <p:txBody>
          <a:bodyPr lIns="0" tIns="0" rIns="0" bIns="0" numCol="2" spcCol="18288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69BA49A-8A94-35A3-96D5-FF22A689CF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CA42-1234-190E-76D9-E5521608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3FAD8-1DC5-0D5A-791E-1F03BC215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40BD944-0A2F-8C56-1914-243C7349896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48975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878" y="703339"/>
            <a:ext cx="11163299" cy="8685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878" y="1387573"/>
            <a:ext cx="5389661" cy="4763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1325" y="1390706"/>
            <a:ext cx="5655129" cy="47639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833B515-9A4F-4625-3FB4-563609E60A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F8BE37-A2DB-E9DC-BD46-AAB595A56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F711BF-B8F8-2407-9BAB-A6D344FE0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8F10590-A6E3-3359-6B96-E04E373678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3819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, Subhead, 2 c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7" y="698787"/>
            <a:ext cx="1084761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712" y="1254835"/>
            <a:ext cx="5198907" cy="823912"/>
          </a:xfrm>
        </p:spPr>
        <p:txBody>
          <a:bodyPr lIns="0" rIns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7" y="2261341"/>
            <a:ext cx="5197476" cy="3438525"/>
          </a:xfrm>
        </p:spPr>
        <p:txBody>
          <a:bodyPr lIns="0" t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254835"/>
            <a:ext cx="54532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5999" y="2261340"/>
            <a:ext cx="5453289" cy="3438525"/>
          </a:xfrm>
        </p:spPr>
        <p:txBody>
          <a:bodyPr lIns="0" tIns="0"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A63F676-2127-5E62-883B-DEBF69D60D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9639C6-4BFC-477F-1313-A15DAABEF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666EEB5-0965-10D7-6A2D-72F50352E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FC6CA41-3F70-2AAF-DA20-BADD8EF74A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58202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02" y="703280"/>
            <a:ext cx="10591800" cy="673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8852BA3-4C05-C429-7BAC-BE86DFA5DF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2BD79CC-2D43-CF16-3035-493729A53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2A4238-8937-CE02-E881-286D9324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1F625E6-B67B-C4D7-0483-9DD2FCDBDF7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96628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Graphic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653" y="695989"/>
            <a:ext cx="10988040" cy="6731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653" y="1611895"/>
            <a:ext cx="10988040" cy="4550116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BBC6B05-869E-E420-A354-EB3D66F88C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F92263D-47BF-F29F-952F-580ECF429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8763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B0DD65-54FF-80FB-40AB-5396B8786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8763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2BFD4E9-7718-A553-E561-A9FB0F9EEE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0230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imag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82" y="731520"/>
            <a:ext cx="4532884" cy="11802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04687" y="731520"/>
            <a:ext cx="6044601" cy="5212080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36470" y="1738813"/>
            <a:ext cx="4532296" cy="4252912"/>
          </a:xfrm>
        </p:spPr>
        <p:txBody>
          <a:bodyPr lIns="0" tIns="0" rIns="0">
            <a:normAutofit/>
          </a:bodyPr>
          <a:lstStyle>
            <a:lvl1pPr>
              <a:lnSpc>
                <a:spcPct val="85000"/>
              </a:lnSpc>
              <a:spcBef>
                <a:spcPts val="1200"/>
              </a:spcBef>
              <a:defRPr sz="2000"/>
            </a:lvl1pPr>
            <a:lvl2pPr>
              <a:lnSpc>
                <a:spcPct val="85000"/>
              </a:lnSpc>
              <a:spcBef>
                <a:spcPts val="1200"/>
              </a:spcBef>
              <a:defRPr sz="1800"/>
            </a:lvl2pPr>
            <a:lvl3pPr>
              <a:lnSpc>
                <a:spcPct val="9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7236D6-E019-69DB-6612-595ACA5D2C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5A2844A-AE1C-B536-36C8-FD868C71B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CC254F0-D32C-BBD8-5129-9B4A1CE34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034B9D-864D-5C95-08E2-5F0A707B1B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5584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(left) with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607" y="720290"/>
            <a:ext cx="4684682" cy="161912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864607" y="1878369"/>
            <a:ext cx="4684681" cy="4291425"/>
          </a:xfrm>
        </p:spPr>
        <p:txBody>
          <a:bodyPr lIns="0" tIns="0" rIns="0"/>
          <a:lstStyle>
            <a:lvl1pPr>
              <a:lnSpc>
                <a:spcPct val="85000"/>
              </a:lnSpc>
              <a:spcBef>
                <a:spcPts val="1200"/>
              </a:spcBef>
              <a:defRPr sz="2000"/>
            </a:lvl1pPr>
            <a:lvl2pPr>
              <a:lnSpc>
                <a:spcPct val="85000"/>
              </a:lnSpc>
              <a:spcBef>
                <a:spcPts val="1200"/>
              </a:spcBef>
              <a:defRPr sz="1800"/>
            </a:lvl2pPr>
            <a:lvl3pPr>
              <a:lnSpc>
                <a:spcPct val="85000"/>
              </a:lnSpc>
              <a:spcBef>
                <a:spcPts val="12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38670" y="720290"/>
            <a:ext cx="5877178" cy="5449504"/>
          </a:xfrm>
          <a:pattFill prst="pct25">
            <a:fgClr>
              <a:schemeClr val="accent1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4A80D0D-E9A2-9602-C894-6CDD8DFE6D6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A0A8D32-C3EF-8B0C-0165-B1833A30C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E380ABA-2D2E-2D7B-D1C1-CBD93C41F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838992D-4C01-5D8F-1E33-58BBAB599D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92403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934D168-A15D-686B-7AAD-D868AFA284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9993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Option 2">
    <p:bg>
      <p:bgPr>
        <a:solidFill>
          <a:srgbClr val="ADC9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ADFD8B-22F6-9213-D12E-3BC4BCB49845}"/>
              </a:ext>
            </a:extLst>
          </p:cNvPr>
          <p:cNvSpPr/>
          <p:nvPr userDrawn="1"/>
        </p:nvSpPr>
        <p:spPr>
          <a:xfrm>
            <a:off x="0" y="4763"/>
            <a:ext cx="14859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pic>
        <p:nvPicPr>
          <p:cNvPr id="4" name="Graphic 4">
            <a:extLst>
              <a:ext uri="{FF2B5EF4-FFF2-40B4-BE49-F238E27FC236}">
                <a16:creationId xmlns:a16="http://schemas.microsoft.com/office/drawing/2014/main" id="{8AD8FAB3-62EF-2F25-ABD1-9AA9A008B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565943" y="2201068"/>
            <a:ext cx="2311400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phic 5">
            <a:extLst>
              <a:ext uri="{FF2B5EF4-FFF2-40B4-BE49-F238E27FC236}">
                <a16:creationId xmlns:a16="http://schemas.microsoft.com/office/drawing/2014/main" id="{E899DA9F-96C2-9E53-6E80-004CBEC8A1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6"/>
          <a:stretch>
            <a:fillRect/>
          </a:stretch>
        </p:blipFill>
        <p:spPr bwMode="auto">
          <a:xfrm>
            <a:off x="0" y="3933825"/>
            <a:ext cx="4881563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5099" y="1521095"/>
            <a:ext cx="8991601" cy="1435465"/>
          </a:xfrm>
        </p:spPr>
        <p:txBody>
          <a:bodyPr>
            <a:noAutofit/>
          </a:bodyPr>
          <a:lstStyle>
            <a:lvl1pPr algn="l">
              <a:defRPr sz="50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2705098" y="2705332"/>
            <a:ext cx="8991601" cy="822961"/>
          </a:xfrm>
          <a:solidFill>
            <a:srgbClr val="ADC9B8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i="1">
                <a:solidFill>
                  <a:schemeClr val="bg1"/>
                </a:solidFill>
              </a:defRPr>
            </a:lvl1pPr>
            <a:lvl2pPr marL="341313" indent="0">
              <a:buNone/>
              <a:defRPr>
                <a:solidFill>
                  <a:schemeClr val="tx2"/>
                </a:solidFill>
              </a:defRPr>
            </a:lvl2pPr>
            <a:lvl3pPr marL="682625" indent="0">
              <a:buNone/>
              <a:defRPr>
                <a:solidFill>
                  <a:schemeClr val="tx2"/>
                </a:solidFill>
              </a:defRPr>
            </a:lvl3pPr>
            <a:lvl4pPr marL="1016000" indent="0">
              <a:buNone/>
              <a:defRPr>
                <a:solidFill>
                  <a:schemeClr val="tx2"/>
                </a:solidFill>
              </a:defRPr>
            </a:lvl4pPr>
            <a:lvl5pPr marL="1373188" indent="0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6538685" y="5580062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9396412" y="5551487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184250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652" y="674403"/>
            <a:ext cx="10949540" cy="6731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29651" y="1597794"/>
            <a:ext cx="10949539" cy="918983"/>
          </a:xfrm>
        </p:spPr>
        <p:txBody>
          <a:bodyPr lIns="0" tIns="0" rIns="0" anchor="ctr"/>
          <a:lstStyle>
            <a:lvl1pPr marL="0" indent="0" algn="ctr">
              <a:buNone/>
              <a:defRPr/>
            </a:lvl1pPr>
            <a:lvl2pPr marL="341313" indent="0" algn="ctr">
              <a:buNone/>
              <a:defRPr/>
            </a:lvl2pPr>
            <a:lvl3pPr marL="682625" indent="0" algn="ctr">
              <a:buNone/>
              <a:defRPr/>
            </a:lvl3pPr>
            <a:lvl4pPr marL="1016000" indent="0" algn="ctr">
              <a:buNone/>
              <a:defRPr/>
            </a:lvl4pPr>
            <a:lvl5pPr marL="1373188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745C0B9-A3D3-1C3B-EB84-9B5C641A41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8373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(left)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8233" y="700333"/>
            <a:ext cx="4513550" cy="161912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050897" y="1568078"/>
            <a:ext cx="4513550" cy="3959351"/>
          </a:xfrm>
        </p:spPr>
        <p:txBody>
          <a:bodyPr lIns="0" rIns="0"/>
          <a:lstStyle>
            <a:lvl1pPr>
              <a:lnSpc>
                <a:spcPct val="85000"/>
              </a:lnSpc>
              <a:spcBef>
                <a:spcPts val="1200"/>
              </a:spcBef>
              <a:defRPr/>
            </a:lvl1pPr>
            <a:lvl2pPr>
              <a:lnSpc>
                <a:spcPct val="85000"/>
              </a:lnSpc>
              <a:spcBef>
                <a:spcPts val="1200"/>
              </a:spcBef>
              <a:defRPr/>
            </a:lvl2pPr>
            <a:lvl3pPr>
              <a:lnSpc>
                <a:spcPct val="85000"/>
              </a:lnSpc>
              <a:spcBef>
                <a:spcPts val="12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30217" y="700333"/>
            <a:ext cx="5877178" cy="4973637"/>
          </a:xfrm>
          <a:pattFill prst="pct10">
            <a:fgClr>
              <a:srgbClr val="006999"/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5B2173-42E2-6196-73CD-BD7677D5CB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456132"/>
            <a:ext cx="12266131" cy="141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6524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(sage)">
    <p:bg>
      <p:bgPr>
        <a:solidFill>
          <a:srgbClr val="ADC9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981200"/>
            <a:ext cx="10634084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1" y="2660130"/>
            <a:ext cx="10634084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ED30905-1E80-1CD1-7220-9806DAAAD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176498"/>
            <a:ext cx="12242243" cy="140935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9AE81F5-1988-1709-C475-D96761E643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25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Divider (blue)">
    <p:bg>
      <p:bgPr>
        <a:solidFill>
          <a:srgbClr val="A3C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899" y="2000100"/>
            <a:ext cx="10634083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1" y="2662031"/>
            <a:ext cx="10634084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ED30905-1E80-1CD1-7220-9806DAAAD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176498"/>
            <a:ext cx="12242243" cy="140935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DE6A34BF-B92C-EDD9-9E8B-62FFCBB67A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33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Divider (orange)">
    <p:bg>
      <p:bgPr>
        <a:solidFill>
          <a:srgbClr val="E9A5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981200"/>
            <a:ext cx="10629900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1" y="2678906"/>
            <a:ext cx="10629899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ED30905-1E80-1CD1-7220-9806DAAAD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176498"/>
            <a:ext cx="12242243" cy="140935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25A4B46-4565-06C2-C9C5-C731153777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531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Divider (sage) w/logos ">
    <p:bg>
      <p:bgPr>
        <a:solidFill>
          <a:srgbClr val="ADC9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73" y="1988377"/>
            <a:ext cx="10610128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673" y="2643778"/>
            <a:ext cx="10610128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28DA36-B1AC-8E8F-4B74-2F3A47F6E648}"/>
              </a:ext>
            </a:extLst>
          </p:cNvPr>
          <p:cNvSpPr/>
          <p:nvPr userDrawn="1"/>
        </p:nvSpPr>
        <p:spPr>
          <a:xfrm>
            <a:off x="0" y="5519057"/>
            <a:ext cx="12192000" cy="1338943"/>
          </a:xfrm>
          <a:prstGeom prst="rect">
            <a:avLst/>
          </a:prstGeom>
          <a:solidFill>
            <a:srgbClr val="FAFA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ED30905-1E80-1CD1-7220-9806DAAAD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5519057"/>
            <a:ext cx="12242243" cy="1409359"/>
          </a:xfrm>
          <a:prstGeom prst="rect">
            <a:avLst/>
          </a:prstGeom>
        </p:spPr>
      </p:pic>
      <p:sp>
        <p:nvSpPr>
          <p:cNvPr id="7" name="Picture Placeholder 23">
            <a:extLst>
              <a:ext uri="{FF2B5EF4-FFF2-40B4-BE49-F238E27FC236}">
                <a16:creationId xmlns:a16="http://schemas.microsoft.com/office/drawing/2014/main" id="{8343189A-607E-9AA1-1362-CCC2EE88CE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4342" y="5815125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0AA3CCE2-DCEC-EFBC-B13B-ABE1911A551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32069" y="5786550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2B7CBDB-6A5E-C5AD-2B5E-971109036E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66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Divider (blue) w/logos">
    <p:bg>
      <p:bgPr>
        <a:solidFill>
          <a:srgbClr val="A3C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988377"/>
            <a:ext cx="10629900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2678906"/>
            <a:ext cx="10634085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984881-DC5E-42F5-8DB4-2B40B1FE14B6}"/>
              </a:ext>
            </a:extLst>
          </p:cNvPr>
          <p:cNvSpPr/>
          <p:nvPr userDrawn="1"/>
        </p:nvSpPr>
        <p:spPr>
          <a:xfrm>
            <a:off x="0" y="5519057"/>
            <a:ext cx="12192000" cy="1338943"/>
          </a:xfrm>
          <a:prstGeom prst="rect">
            <a:avLst/>
          </a:prstGeom>
          <a:solidFill>
            <a:srgbClr val="FAFA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86128DD7-5BFE-4239-4218-630316DE33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4342" y="5815125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E57751EC-87E3-1A2A-2E08-361EED3FA4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32069" y="5786550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CEF005D-14DA-1941-7DBF-FCAB32429B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5A3C020-384F-6B8E-4779-B959A2451F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19057"/>
            <a:ext cx="12242243" cy="14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17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Divider (orange) w/logos">
    <p:bg>
      <p:bgPr>
        <a:solidFill>
          <a:srgbClr val="E9A5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1988377"/>
            <a:ext cx="10629900" cy="1370286"/>
          </a:xfr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2678906"/>
            <a:ext cx="10634085" cy="150018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A75E2-041D-0568-6A98-E51251BD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29A84-A4BA-0EC3-246C-C9DCD1D8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984881-DC5E-42F5-8DB4-2B40B1FE14B6}"/>
              </a:ext>
            </a:extLst>
          </p:cNvPr>
          <p:cNvSpPr/>
          <p:nvPr userDrawn="1"/>
        </p:nvSpPr>
        <p:spPr>
          <a:xfrm>
            <a:off x="0" y="5519057"/>
            <a:ext cx="12192000" cy="1338943"/>
          </a:xfrm>
          <a:prstGeom prst="rect">
            <a:avLst/>
          </a:prstGeom>
          <a:solidFill>
            <a:srgbClr val="FAFA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9" name="Picture Placeholder 23">
            <a:extLst>
              <a:ext uri="{FF2B5EF4-FFF2-40B4-BE49-F238E27FC236}">
                <a16:creationId xmlns:a16="http://schemas.microsoft.com/office/drawing/2014/main" id="{86128DD7-5BFE-4239-4218-630316DE33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74342" y="5815125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E57751EC-87E3-1A2A-2E08-361EED3FA47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32069" y="5786550"/>
            <a:ext cx="2300288" cy="784225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CEF005D-14DA-1941-7DBF-FCAB32429B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55774" y="6417582"/>
            <a:ext cx="3314700" cy="1016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5A3C020-384F-6B8E-4779-B959A2451F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19057"/>
            <a:ext cx="12242243" cy="140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63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ock (s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77B7168-8C36-7477-F59C-A68718F11264}"/>
              </a:ext>
            </a:extLst>
          </p:cNvPr>
          <p:cNvSpPr/>
          <p:nvPr userDrawn="1"/>
        </p:nvSpPr>
        <p:spPr>
          <a:xfrm rot="5400000">
            <a:off x="-298450" y="298450"/>
            <a:ext cx="6858000" cy="6261100"/>
          </a:xfrm>
          <a:custGeom>
            <a:avLst/>
            <a:gdLst>
              <a:gd name="connsiteX0" fmla="*/ 0 w 6857999"/>
              <a:gd name="connsiteY0" fmla="*/ 4696177 h 4696177"/>
              <a:gd name="connsiteX1" fmla="*/ 0 w 6857999"/>
              <a:gd name="connsiteY1" fmla="*/ 124178 h 4696177"/>
              <a:gd name="connsiteX2" fmla="*/ 3267318 w 6857999"/>
              <a:gd name="connsiteY2" fmla="*/ 124178 h 4696177"/>
              <a:gd name="connsiteX3" fmla="*/ 3429000 w 6857999"/>
              <a:gd name="connsiteY3" fmla="*/ 0 h 4696177"/>
              <a:gd name="connsiteX4" fmla="*/ 3590681 w 6857999"/>
              <a:gd name="connsiteY4" fmla="*/ 124178 h 4696177"/>
              <a:gd name="connsiteX5" fmla="*/ 6857999 w 6857999"/>
              <a:gd name="connsiteY5" fmla="*/ 124178 h 4696177"/>
              <a:gd name="connsiteX6" fmla="*/ 6857999 w 6857999"/>
              <a:gd name="connsiteY6" fmla="*/ 4696177 h 4696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7999" h="4696177">
                <a:moveTo>
                  <a:pt x="0" y="4696177"/>
                </a:moveTo>
                <a:lnTo>
                  <a:pt x="0" y="124178"/>
                </a:lnTo>
                <a:lnTo>
                  <a:pt x="3267318" y="124178"/>
                </a:lnTo>
                <a:lnTo>
                  <a:pt x="3429000" y="0"/>
                </a:lnTo>
                <a:lnTo>
                  <a:pt x="3590681" y="124178"/>
                </a:lnTo>
                <a:lnTo>
                  <a:pt x="6857999" y="124178"/>
                </a:lnTo>
                <a:lnTo>
                  <a:pt x="6857999" y="4696177"/>
                </a:lnTo>
                <a:close/>
              </a:path>
            </a:pathLst>
          </a:custGeom>
          <a:solidFill>
            <a:srgbClr val="ADC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7800" y="670331"/>
            <a:ext cx="4967095" cy="1495078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687800" y="1841285"/>
            <a:ext cx="4964937" cy="3959351"/>
          </a:xfrm>
        </p:spPr>
        <p:txBody>
          <a:bodyPr lIns="0" tIns="0" rIns="0" bIns="0"/>
          <a:lstStyle>
            <a:lvl1pPr>
              <a:lnSpc>
                <a:spcPct val="85000"/>
              </a:lnSpc>
              <a:spcBef>
                <a:spcPts val="1200"/>
              </a:spcBef>
              <a:defRPr/>
            </a:lvl1pPr>
            <a:lvl2pPr>
              <a:lnSpc>
                <a:spcPct val="85000"/>
              </a:lnSpc>
              <a:spcBef>
                <a:spcPts val="1200"/>
              </a:spcBef>
              <a:defRPr/>
            </a:lvl2pPr>
            <a:lvl3pPr>
              <a:lnSpc>
                <a:spcPct val="85000"/>
              </a:lnSpc>
              <a:spcBef>
                <a:spcPts val="12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00100" y="770562"/>
            <a:ext cx="4496295" cy="5002917"/>
          </a:xfrm>
        </p:spPr>
        <p:txBody>
          <a:bodyPr lIns="0" tIns="0" rIns="0" bIns="0" anchor="ctr">
            <a:normAutofit/>
          </a:bodyPr>
          <a:lstStyle>
            <a:lvl1pPr>
              <a:buClrTx/>
              <a:buNone/>
              <a:defRPr sz="4400">
                <a:solidFill>
                  <a:schemeClr val="tx1"/>
                </a:solidFill>
              </a:defRPr>
            </a:lvl1pPr>
            <a:lvl2pPr>
              <a:buClrTx/>
              <a:buNone/>
              <a:defRPr sz="2400">
                <a:solidFill>
                  <a:schemeClr val="accent2"/>
                </a:solidFill>
              </a:defRPr>
            </a:lvl2pPr>
            <a:lvl3pPr>
              <a:buClrTx/>
              <a:buNone/>
              <a:defRPr sz="2400">
                <a:solidFill>
                  <a:schemeClr val="accent2"/>
                </a:solidFill>
              </a:defRPr>
            </a:lvl3pPr>
            <a:lvl4pPr>
              <a:buClrTx/>
              <a:buNone/>
              <a:defRPr sz="2400">
                <a:solidFill>
                  <a:schemeClr val="accent2"/>
                </a:solidFill>
              </a:defRPr>
            </a:lvl4pPr>
            <a:lvl5pPr>
              <a:buClrTx/>
              <a:buNone/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7DD11C5-C08C-A215-4981-87D24F8E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65598" y="6468382"/>
            <a:ext cx="2592387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37B0163-13D3-E801-B2CE-4F7499C18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89" y="6468382"/>
            <a:ext cx="501650" cy="234950"/>
          </a:xfrm>
          <a:prstGeom prst="rect">
            <a:avLst/>
          </a:prstGeom>
        </p:spPr>
        <p:txBody>
          <a:bodyPr lIns="0" tIns="0" rIns="0" bIns="0" anchor="b" anchorCtr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CA34739-3177-914C-A062-97AF068B2ED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0420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C504299-1ACB-B532-CB95-39AC1B0997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9652" y="671513"/>
            <a:ext cx="10932693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5E95CCD-D440-DDA7-0491-2A813F4589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9653" y="1333267"/>
            <a:ext cx="10932694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2743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8DD29D-FD88-4F16-DB44-935416F10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32430" y="6308725"/>
            <a:ext cx="45309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algn="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9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09" r:id="rId9"/>
    <p:sldLayoutId id="2147483824" r:id="rId10"/>
    <p:sldLayoutId id="2147483825" r:id="rId11"/>
    <p:sldLayoutId id="2147483793" r:id="rId12"/>
    <p:sldLayoutId id="2147483794" r:id="rId13"/>
    <p:sldLayoutId id="2147483802" r:id="rId14"/>
    <p:sldLayoutId id="2147483803" r:id="rId15"/>
    <p:sldLayoutId id="2147483805" r:id="rId16"/>
    <p:sldLayoutId id="2147483806" r:id="rId17"/>
    <p:sldLayoutId id="2147483808" r:id="rId18"/>
    <p:sldLayoutId id="2147483795" r:id="rId19"/>
    <p:sldLayoutId id="2147483815" r:id="rId20"/>
    <p:sldLayoutId id="2147483818" r:id="rId21"/>
  </p:sldLayoutIdLst>
  <p:transition>
    <p:fade/>
  </p:transition>
  <p:hf sldNum="0" hdr="0" ft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9250" indent="-285750" algn="l" rtl="0" eaLnBrk="1" fontAlgn="base" hangingPunct="1">
        <a:lnSpc>
          <a:spcPct val="85000"/>
        </a:lnSpc>
        <a:spcBef>
          <a:spcPts val="12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90563" indent="-288925" algn="l" rtl="0" eaLnBrk="1" fontAlgn="base" hangingPunct="1">
        <a:lnSpc>
          <a:spcPct val="85000"/>
        </a:lnSpc>
        <a:spcBef>
          <a:spcPts val="12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031875" indent="-280988" algn="l" rtl="0" eaLnBrk="1" fontAlgn="base" hangingPunct="1">
        <a:lnSpc>
          <a:spcPct val="85000"/>
        </a:lnSpc>
        <a:spcBef>
          <a:spcPts val="12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373188" indent="-284163" algn="l" rtl="0" eaLnBrk="1" fontAlgn="base" hangingPunct="1">
        <a:lnSpc>
          <a:spcPct val="85000"/>
        </a:lnSpc>
        <a:spcBef>
          <a:spcPts val="12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722438" indent="-284163" algn="l" rtl="0" eaLnBrk="1" fontAlgn="base" hangingPunct="1">
        <a:lnSpc>
          <a:spcPct val="85000"/>
        </a:lnSpc>
        <a:spcBef>
          <a:spcPts val="1200"/>
        </a:spcBef>
        <a:spcAft>
          <a:spcPct val="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0926CF-517F-0894-4C0E-CD718F1A134D}"/>
              </a:ext>
            </a:extLst>
          </p:cNvPr>
          <p:cNvSpPr txBox="1"/>
          <p:nvPr/>
        </p:nvSpPr>
        <p:spPr>
          <a:xfrm>
            <a:off x="1153427" y="1388444"/>
            <a:ext cx="9703870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800" b="1" dirty="0"/>
              <a:t>How to use this template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All slide options have been added as slides to this file, along with some Smart Art samples. </a:t>
            </a:r>
            <a:r>
              <a:rPr lang="en-US" b="1" dirty="0"/>
              <a:t>Delete slides that you do not need. </a:t>
            </a:r>
          </a:p>
          <a:p>
            <a:pPr marL="742950" lvl="1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You can also view and add available layouts by clicking on the “New Slide” dropdown. 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Ignore placeholders that you do not need; they will not show up in the presentation unless you alter them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dirty="0"/>
              <a:t>Notes are available below many slides with instructions and/or information on intended use</a:t>
            </a:r>
          </a:p>
        </p:txBody>
      </p:sp>
    </p:spTree>
    <p:extLst>
      <p:ext uri="{BB962C8B-B14F-4D97-AF65-F5344CB8AC3E}">
        <p14:creationId xmlns:p14="http://schemas.microsoft.com/office/powerpoint/2010/main" val="3918091096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FE26D-DBD3-DDDA-FB90-BDDCFBAB2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AE01A6-478A-28A4-B110-4084C6C46A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4180D-ECCA-EA2A-6FF3-1C13BEA798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7813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34FB5-F8A2-74AD-B3F3-BCEF8640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24948-6B36-7280-F7C0-5F30196706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C7F8E-43A3-22CD-EC17-524373FB4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95730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87B89-179E-449D-4FFE-C7D23764D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7474A-3437-5E8F-CB9E-8F41B4F521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2C277-EC8D-4707-C466-FED0042389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3522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02C8A-FAD0-5AAB-BBC9-BF0B8B872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27EDC-9EB7-1316-26AD-28894E395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0748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029F2-D273-7DBE-D7B5-985DA3B6C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F0E5E-13B6-00AE-72F3-D4E33B767E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B32136-BAB7-4265-050D-0B910F59CBA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8014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B1390-1507-2C7A-3C8B-AD118088D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0B7EA-EDCD-5C1D-CAF6-A0ED81D43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FBCA0-F4B8-0694-CD16-37FAAC8D651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B7FACF-D98F-54A9-180C-9A725A94F3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ADCC1D-46FD-837C-69CC-219898E8908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90388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1606E-C826-DF17-6D00-708DA9D05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1430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D5730-E03F-84F6-6CF5-1C33E6CF8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269A8-589D-A57B-D827-79C4167BE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42319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298B5-32A5-155D-1E6C-30E6A498F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59E04-F82F-472E-0BDE-D2A76339F8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F66F1-51C3-7D2F-3548-23B3A4C1C0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7507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F2147-28C0-980F-3104-DC861BCEE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AF24D-D4CD-1F3B-ECA9-E31290E6B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D0D64D-033C-D7B5-A3DE-5867F415F9D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4896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38E0F5-183C-72C7-3A1A-8C3BE0B588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27875C-3355-DF40-92E0-0B2A565177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Online Image Placeholder 8">
            <a:extLst>
              <a:ext uri="{FF2B5EF4-FFF2-40B4-BE49-F238E27FC236}">
                <a16:creationId xmlns:a16="http://schemas.microsoft.com/office/drawing/2014/main" id="{8A7411B0-2EB9-90D3-5F73-4C9EE082E44D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Online Image Placeholder 9">
            <a:extLst>
              <a:ext uri="{FF2B5EF4-FFF2-40B4-BE49-F238E27FC236}">
                <a16:creationId xmlns:a16="http://schemas.microsoft.com/office/drawing/2014/main" id="{E1EAB1F6-B2D4-E170-61B0-F5E1CD4B0D5D}"/>
              </a:ext>
            </a:extLst>
          </p:cNvPr>
          <p:cNvSpPr>
            <a:spLocks noGrp="1"/>
          </p:cNvSpPr>
          <p:nvPr>
            <p:ph type="clipArt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9E1CFE-1597-2D1B-E587-3E2D5555FC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169F5-3E52-B197-8C49-EBFDB589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20B526-3B0E-F34A-CCA5-58E4193DE0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1270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FACFA-E702-04D2-1948-E940D3BAA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CDED9-B731-B94F-86E6-5C9483DD64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A683E6E-013B-AB6D-E43E-FE598D1052C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87970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F42F8-040A-03B5-1BD3-B590446B6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92BC176-B3EA-1CA6-8A51-AA9D94D059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906561"/>
              </p:ext>
            </p:extLst>
          </p:nvPr>
        </p:nvGraphicFramePr>
        <p:xfrm>
          <a:off x="620713" y="1587500"/>
          <a:ext cx="10950575" cy="4665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65032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536E3-AE12-A694-3E75-B3115F487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30" y="1177252"/>
            <a:ext cx="10988040" cy="6731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70D4CCA-F94C-C9D3-B1A9-E6E7B8D2B4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601586"/>
              </p:ext>
            </p:extLst>
          </p:nvPr>
        </p:nvGraphicFramePr>
        <p:xfrm>
          <a:off x="630238" y="1611313"/>
          <a:ext cx="10987087" cy="4551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669907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2F4AC-66E3-3845-0A35-23FD24443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034AF7A-AEDC-8AD3-487A-F7268D20036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3852919"/>
              </p:ext>
            </p:extLst>
          </p:nvPr>
        </p:nvGraphicFramePr>
        <p:xfrm>
          <a:off x="5457324" y="616334"/>
          <a:ext cx="6304748" cy="5466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22A77-167B-098A-F0DA-0640FBD622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928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ECA9DE4-A4C7-A694-5023-FE9BC3B0FA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707654"/>
              </p:ext>
            </p:extLst>
          </p:nvPr>
        </p:nvGraphicFramePr>
        <p:xfrm>
          <a:off x="620027" y="1819175"/>
          <a:ext cx="10950575" cy="3726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A13608A-315B-41A9-DFEF-10A3D76A1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30" y="1576541"/>
            <a:ext cx="10951943" cy="1783080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98831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4E5AC-606F-1E8E-41FB-699523EA21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DE685A-D9D9-51EF-9834-E7AEEC8CB9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530F7A-3DF5-0C52-416F-815E9B8DBF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03153E-A1FB-04B4-72C2-B4A118AA940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7873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45FE2-5DE2-F3D6-3DB1-7DAACD22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A7084-EF8B-54FC-07A8-B9AF18D2F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5631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DEE10-A0A0-B735-311A-0D4393BD7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2C9AA-599D-22E8-55E5-5FFFD681B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38779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507B-6644-49DE-6A20-37C00EE69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08A5B-452E-C0D6-73F7-AB33E5166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0977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71FE9-66B4-C250-1986-04D01C6EF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27982-EC71-086F-E40E-0A215C3635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C3AE62B-39CB-9BC1-C7A3-2E59FF992E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D147CA9-541A-75E3-37C4-5ACEA644CC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5511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2321-D671-7D37-98F3-86DC909A2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B284-4955-FDD4-B7CD-1E81AA013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83306F-0D72-C6C7-24FD-69A95A14B64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618D955-3381-48FE-F3C7-4865962474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974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6008D-4696-4D9C-8CBE-689C0BFF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12671-466A-16CA-D1EF-7FE4A705B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08D657F-7031-4C61-C03C-F99FE946D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0994AE8-90A8-1A0A-514B-2233745478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99488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AEC 2025 (w/o white)">
  <a:themeElements>
    <a:clrScheme name="Custom 4">
      <a:dk1>
        <a:srgbClr val="333F48"/>
      </a:dk1>
      <a:lt1>
        <a:srgbClr val="FFFFFF"/>
      </a:lt1>
      <a:dk2>
        <a:srgbClr val="343A40"/>
      </a:dk2>
      <a:lt2>
        <a:srgbClr val="EDEDE9"/>
      </a:lt2>
      <a:accent1>
        <a:srgbClr val="ADC9B8"/>
      </a:accent1>
      <a:accent2>
        <a:srgbClr val="A3C7D2"/>
      </a:accent2>
      <a:accent3>
        <a:srgbClr val="E9A576"/>
      </a:accent3>
      <a:accent4>
        <a:srgbClr val="79A3B0"/>
      </a:accent4>
      <a:accent5>
        <a:srgbClr val="8AA193"/>
      </a:accent5>
      <a:accent6>
        <a:srgbClr val="D29569"/>
      </a:accent6>
      <a:hlink>
        <a:srgbClr val="343A40"/>
      </a:hlink>
      <a:folHlink>
        <a:srgbClr val="343A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sz="2000" dirty="0" smtClean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-template-AEC-2026-.pptx" id="{1A8B3976-2803-B445-A6E2-9657E95E48B1}" vid="{9D104535-14D4-534B-A6E8-6F50CA7512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PPT-template-AEC-2026 (1)</Template>
  <TotalTime>0</TotalTime>
  <Words>356</Words>
  <Application>Microsoft Office PowerPoint</Application>
  <PresentationFormat>Widescreen</PresentationFormat>
  <Paragraphs>40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Aptos</vt:lpstr>
      <vt:lpstr>Arial</vt:lpstr>
      <vt:lpstr>AEC 2025 (w/o white)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Felicia Phillips</dc:creator>
  <cp:lastModifiedBy>Felicia Phillips</cp:lastModifiedBy>
  <cp:revision>1</cp:revision>
  <dcterms:created xsi:type="dcterms:W3CDTF">2026-04-27T17:18:50Z</dcterms:created>
  <dcterms:modified xsi:type="dcterms:W3CDTF">2026-04-27T17:19:30Z</dcterms:modified>
</cp:coreProperties>
</file>